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83" r:id="rId4"/>
    <p:sldId id="284" r:id="rId5"/>
    <p:sldId id="261" r:id="rId6"/>
    <p:sldId id="259" r:id="rId7"/>
    <p:sldId id="287" r:id="rId8"/>
    <p:sldId id="288" r:id="rId9"/>
    <p:sldId id="27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588F"/>
    <a:srgbClr val="DA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11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AE27F2-7331-4259-AF65-8831A3B654D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</dgm:pt>
    <dgm:pt modelId="{CC3DBDE5-8C47-4BC1-829D-B82262C3A742}">
      <dgm:prSet phldrT="[Текст]"/>
      <dgm:spPr>
        <a:solidFill>
          <a:srgbClr val="2B588F"/>
        </a:solidFill>
      </dgm:spPr>
      <dgm:t>
        <a:bodyPr/>
        <a:lstStyle/>
        <a:p>
          <a:pPr algn="just"/>
          <a:r>
            <a:rPr lang="ru-RU" dirty="0"/>
            <a:t>это специалисты финансовой безопасности, имеющие опыт работы в надзорных органах и </a:t>
          </a:r>
          <a:r>
            <a:rPr lang="ru-RU" dirty="0" smtClean="0"/>
            <a:t>в службах внутреннего контроля финансовых </a:t>
          </a:r>
          <a:r>
            <a:rPr lang="ru-RU" dirty="0"/>
            <a:t>организаций; </a:t>
          </a:r>
        </a:p>
      </dgm:t>
    </dgm:pt>
    <dgm:pt modelId="{CD84C95F-474B-4923-83D7-FEDAC02E0B41}" type="parTrans" cxnId="{03F572C7-5A59-400C-AEBE-E4C926DE432F}">
      <dgm:prSet/>
      <dgm:spPr/>
      <dgm:t>
        <a:bodyPr/>
        <a:lstStyle/>
        <a:p>
          <a:endParaRPr lang="ru-RU"/>
        </a:p>
      </dgm:t>
    </dgm:pt>
    <dgm:pt modelId="{45BE2B65-8512-419C-A222-42B2A35AE7A0}" type="sibTrans" cxnId="{03F572C7-5A59-400C-AEBE-E4C926DE432F}">
      <dgm:prSet/>
      <dgm:spPr/>
      <dgm:t>
        <a:bodyPr/>
        <a:lstStyle/>
        <a:p>
          <a:endParaRPr lang="ru-RU"/>
        </a:p>
      </dgm:t>
    </dgm:pt>
    <dgm:pt modelId="{DB248111-88B8-49CC-86C3-9BB4B0743753}">
      <dgm:prSet phldrT="[Текст]"/>
      <dgm:spPr>
        <a:solidFill>
          <a:srgbClr val="2B588F"/>
        </a:solidFill>
      </dgm:spPr>
      <dgm:t>
        <a:bodyPr/>
        <a:lstStyle/>
        <a:p>
          <a:pPr algn="just"/>
          <a:r>
            <a:rPr lang="ru-RU" dirty="0"/>
            <a:t>это экономисты и математики, близко знакомые с финансовыми рынками, и уже пробовали себя в качестве трейдеров и стратегических инвесторов.</a:t>
          </a:r>
        </a:p>
      </dgm:t>
    </dgm:pt>
    <dgm:pt modelId="{CA1477E0-D9AF-4221-A6B5-8A516F6154B8}" type="parTrans" cxnId="{E3F036BA-A083-4508-B5A7-DB0712C165B1}">
      <dgm:prSet/>
      <dgm:spPr/>
      <dgm:t>
        <a:bodyPr/>
        <a:lstStyle/>
        <a:p>
          <a:endParaRPr lang="ru-RU"/>
        </a:p>
      </dgm:t>
    </dgm:pt>
    <dgm:pt modelId="{86ACCCA7-FAE2-4805-87FB-0AB9570A54C7}" type="sibTrans" cxnId="{E3F036BA-A083-4508-B5A7-DB0712C165B1}">
      <dgm:prSet/>
      <dgm:spPr/>
      <dgm:t>
        <a:bodyPr/>
        <a:lstStyle/>
        <a:p>
          <a:endParaRPr lang="ru-RU"/>
        </a:p>
      </dgm:t>
    </dgm:pt>
    <dgm:pt modelId="{0B59D882-B053-4206-9E3A-DA3326D91505}" type="pres">
      <dgm:prSet presAssocID="{14AE27F2-7331-4259-AF65-8831A3B654D1}" presName="linear" presStyleCnt="0">
        <dgm:presLayoutVars>
          <dgm:dir/>
          <dgm:resizeHandles val="exact"/>
        </dgm:presLayoutVars>
      </dgm:prSet>
      <dgm:spPr/>
    </dgm:pt>
    <dgm:pt modelId="{7B2C3AB2-425A-4464-8269-55413A49BAEA}" type="pres">
      <dgm:prSet presAssocID="{CC3DBDE5-8C47-4BC1-829D-B82262C3A742}" presName="comp" presStyleCnt="0"/>
      <dgm:spPr/>
    </dgm:pt>
    <dgm:pt modelId="{D956991F-C10A-41A6-81F5-9ACA624B4383}" type="pres">
      <dgm:prSet presAssocID="{CC3DBDE5-8C47-4BC1-829D-B82262C3A742}" presName="box" presStyleLbl="node1" presStyleIdx="0" presStyleCnt="2"/>
      <dgm:spPr/>
      <dgm:t>
        <a:bodyPr/>
        <a:lstStyle/>
        <a:p>
          <a:endParaRPr lang="ru-RU"/>
        </a:p>
      </dgm:t>
    </dgm:pt>
    <dgm:pt modelId="{ADB8CC3E-308C-4BD2-9B4B-D4B491209FF7}" type="pres">
      <dgm:prSet presAssocID="{CC3DBDE5-8C47-4BC1-829D-B82262C3A742}" presName="img" presStyleLbl="fgImgPlace1" presStyleIdx="0" presStyleCnt="2"/>
      <dgm:spPr>
        <a:blipFill rotWithShape="1">
          <a:blip xmlns:r="http://schemas.openxmlformats.org/officeDocument/2006/relationships" r:embed="rId1"/>
          <a:srcRect/>
          <a:stretch>
            <a:fillRect t="-7000" b="-7000"/>
          </a:stretch>
        </a:blipFill>
      </dgm:spPr>
    </dgm:pt>
    <dgm:pt modelId="{7CC04225-6F5F-4315-A07B-049ED6CA68A0}" type="pres">
      <dgm:prSet presAssocID="{CC3DBDE5-8C47-4BC1-829D-B82262C3A742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D3599E-CEE1-407F-AE2B-7A6247DC92B1}" type="pres">
      <dgm:prSet presAssocID="{45BE2B65-8512-419C-A222-42B2A35AE7A0}" presName="spacer" presStyleCnt="0"/>
      <dgm:spPr/>
    </dgm:pt>
    <dgm:pt modelId="{BAE96EAD-7172-49E1-8032-7CC315E841F5}" type="pres">
      <dgm:prSet presAssocID="{DB248111-88B8-49CC-86C3-9BB4B0743753}" presName="comp" presStyleCnt="0"/>
      <dgm:spPr/>
    </dgm:pt>
    <dgm:pt modelId="{AFBADC76-D368-4F26-AA65-7C2F2179CEFD}" type="pres">
      <dgm:prSet presAssocID="{DB248111-88B8-49CC-86C3-9BB4B0743753}" presName="box" presStyleLbl="node1" presStyleIdx="1" presStyleCnt="2"/>
      <dgm:spPr/>
      <dgm:t>
        <a:bodyPr/>
        <a:lstStyle/>
        <a:p>
          <a:endParaRPr lang="ru-RU"/>
        </a:p>
      </dgm:t>
    </dgm:pt>
    <dgm:pt modelId="{32E2E578-9F9F-43BD-AC6F-1B09ABD1927F}" type="pres">
      <dgm:prSet presAssocID="{DB248111-88B8-49CC-86C3-9BB4B0743753}" presName="img" presStyleLbl="fgImgPlace1" presStyleIdx="1" presStyleCnt="2"/>
      <dgm:spPr>
        <a:blipFill rotWithShape="1">
          <a:blip xmlns:r="http://schemas.openxmlformats.org/officeDocument/2006/relationships" r:embed="rId2"/>
          <a:srcRect/>
          <a:stretch>
            <a:fillRect t="-35000" b="-35000"/>
          </a:stretch>
        </a:blipFill>
      </dgm:spPr>
    </dgm:pt>
    <dgm:pt modelId="{5324EF1D-119E-4DE8-B498-9E089B71D001}" type="pres">
      <dgm:prSet presAssocID="{DB248111-88B8-49CC-86C3-9BB4B0743753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C628B6-B49B-4DA5-BE7E-E34C4CEA5EB7}" type="presOf" srcId="{DB248111-88B8-49CC-86C3-9BB4B0743753}" destId="{5324EF1D-119E-4DE8-B498-9E089B71D001}" srcOrd="1" destOrd="0" presId="urn:microsoft.com/office/officeart/2005/8/layout/vList4"/>
    <dgm:cxn modelId="{03F572C7-5A59-400C-AEBE-E4C926DE432F}" srcId="{14AE27F2-7331-4259-AF65-8831A3B654D1}" destId="{CC3DBDE5-8C47-4BC1-829D-B82262C3A742}" srcOrd="0" destOrd="0" parTransId="{CD84C95F-474B-4923-83D7-FEDAC02E0B41}" sibTransId="{45BE2B65-8512-419C-A222-42B2A35AE7A0}"/>
    <dgm:cxn modelId="{501269CE-AAD8-47B5-BA9C-53B809F05988}" type="presOf" srcId="{DB248111-88B8-49CC-86C3-9BB4B0743753}" destId="{AFBADC76-D368-4F26-AA65-7C2F2179CEFD}" srcOrd="0" destOrd="0" presId="urn:microsoft.com/office/officeart/2005/8/layout/vList4"/>
    <dgm:cxn modelId="{25E28982-F91E-4157-A295-8E508F9E32ED}" type="presOf" srcId="{CC3DBDE5-8C47-4BC1-829D-B82262C3A742}" destId="{D956991F-C10A-41A6-81F5-9ACA624B4383}" srcOrd="0" destOrd="0" presId="urn:microsoft.com/office/officeart/2005/8/layout/vList4"/>
    <dgm:cxn modelId="{CE5AD878-2E4F-4230-B26C-51575183A04D}" type="presOf" srcId="{CC3DBDE5-8C47-4BC1-829D-B82262C3A742}" destId="{7CC04225-6F5F-4315-A07B-049ED6CA68A0}" srcOrd="1" destOrd="0" presId="urn:microsoft.com/office/officeart/2005/8/layout/vList4"/>
    <dgm:cxn modelId="{9F6AC31E-1EE6-4482-8DD5-4CE87B919EFD}" type="presOf" srcId="{14AE27F2-7331-4259-AF65-8831A3B654D1}" destId="{0B59D882-B053-4206-9E3A-DA3326D91505}" srcOrd="0" destOrd="0" presId="urn:microsoft.com/office/officeart/2005/8/layout/vList4"/>
    <dgm:cxn modelId="{E3F036BA-A083-4508-B5A7-DB0712C165B1}" srcId="{14AE27F2-7331-4259-AF65-8831A3B654D1}" destId="{DB248111-88B8-49CC-86C3-9BB4B0743753}" srcOrd="1" destOrd="0" parTransId="{CA1477E0-D9AF-4221-A6B5-8A516F6154B8}" sibTransId="{86ACCCA7-FAE2-4805-87FB-0AB9570A54C7}"/>
    <dgm:cxn modelId="{FBB02704-6D9A-4163-938F-48263320CA51}" type="presParOf" srcId="{0B59D882-B053-4206-9E3A-DA3326D91505}" destId="{7B2C3AB2-425A-4464-8269-55413A49BAEA}" srcOrd="0" destOrd="0" presId="urn:microsoft.com/office/officeart/2005/8/layout/vList4"/>
    <dgm:cxn modelId="{022B0E5A-C587-49F6-9B1F-459954D1378A}" type="presParOf" srcId="{7B2C3AB2-425A-4464-8269-55413A49BAEA}" destId="{D956991F-C10A-41A6-81F5-9ACA624B4383}" srcOrd="0" destOrd="0" presId="urn:microsoft.com/office/officeart/2005/8/layout/vList4"/>
    <dgm:cxn modelId="{5390E36E-FB38-46BB-96CE-BCD9FC274835}" type="presParOf" srcId="{7B2C3AB2-425A-4464-8269-55413A49BAEA}" destId="{ADB8CC3E-308C-4BD2-9B4B-D4B491209FF7}" srcOrd="1" destOrd="0" presId="urn:microsoft.com/office/officeart/2005/8/layout/vList4"/>
    <dgm:cxn modelId="{87DC9FAB-4A1B-45F5-A7A9-0CA72BB746AB}" type="presParOf" srcId="{7B2C3AB2-425A-4464-8269-55413A49BAEA}" destId="{7CC04225-6F5F-4315-A07B-049ED6CA68A0}" srcOrd="2" destOrd="0" presId="urn:microsoft.com/office/officeart/2005/8/layout/vList4"/>
    <dgm:cxn modelId="{7F5BD41D-8D07-4764-B68D-538323F83804}" type="presParOf" srcId="{0B59D882-B053-4206-9E3A-DA3326D91505}" destId="{2ED3599E-CEE1-407F-AE2B-7A6247DC92B1}" srcOrd="1" destOrd="0" presId="urn:microsoft.com/office/officeart/2005/8/layout/vList4"/>
    <dgm:cxn modelId="{FBF17A42-5D98-4845-A53F-3344882E830A}" type="presParOf" srcId="{0B59D882-B053-4206-9E3A-DA3326D91505}" destId="{BAE96EAD-7172-49E1-8032-7CC315E841F5}" srcOrd="2" destOrd="0" presId="urn:microsoft.com/office/officeart/2005/8/layout/vList4"/>
    <dgm:cxn modelId="{3D0AAE24-5D14-4F39-8AF7-743F3DCBA735}" type="presParOf" srcId="{BAE96EAD-7172-49E1-8032-7CC315E841F5}" destId="{AFBADC76-D368-4F26-AA65-7C2F2179CEFD}" srcOrd="0" destOrd="0" presId="urn:microsoft.com/office/officeart/2005/8/layout/vList4"/>
    <dgm:cxn modelId="{580FD27E-8894-4FF3-A8E7-5123F88B9C13}" type="presParOf" srcId="{BAE96EAD-7172-49E1-8032-7CC315E841F5}" destId="{32E2E578-9F9F-43BD-AC6F-1B09ABD1927F}" srcOrd="1" destOrd="0" presId="urn:microsoft.com/office/officeart/2005/8/layout/vList4"/>
    <dgm:cxn modelId="{FA85F077-0540-45C3-9778-9E0EEE561EFE}" type="presParOf" srcId="{BAE96EAD-7172-49E1-8032-7CC315E841F5}" destId="{5324EF1D-119E-4DE8-B498-9E089B71D00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88DEA1-C1CE-4CAC-9CEA-D843A367F214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2B9E3872-1344-4585-9EA4-F3D65530BCAD}">
      <dgm:prSet phldrT="[Текст]"/>
      <dgm:spPr>
        <a:solidFill>
          <a:srgbClr val="2B588F"/>
        </a:solidFill>
      </dgm:spPr>
      <dgm:t>
        <a:bodyPr anchor="ctr"/>
        <a:lstStyle/>
        <a:p>
          <a:r>
            <a:rPr lang="ru-RU" dirty="0"/>
            <a:t>Молодые, но имеющие существенный опыт практической деятельности в органах финансового надзора преподаватели</a:t>
          </a:r>
        </a:p>
      </dgm:t>
    </dgm:pt>
    <dgm:pt modelId="{F7D5F2C0-FC8A-4C84-B23F-8F04BBC0A1C3}" type="parTrans" cxnId="{C10B1E7E-F173-4FD6-BE65-F39EC6BF0289}">
      <dgm:prSet/>
      <dgm:spPr/>
      <dgm:t>
        <a:bodyPr/>
        <a:lstStyle/>
        <a:p>
          <a:endParaRPr lang="ru-RU"/>
        </a:p>
      </dgm:t>
    </dgm:pt>
    <dgm:pt modelId="{74F0286C-6EB5-4393-A1B7-0F4D63415A72}" type="sibTrans" cxnId="{C10B1E7E-F173-4FD6-BE65-F39EC6BF0289}">
      <dgm:prSet/>
      <dgm:spPr/>
      <dgm:t>
        <a:bodyPr/>
        <a:lstStyle/>
        <a:p>
          <a:endParaRPr lang="ru-RU"/>
        </a:p>
      </dgm:t>
    </dgm:pt>
    <dgm:pt modelId="{215BBD4A-4C6E-4893-BD2D-AFBD14765738}">
      <dgm:prSet phldrT="[Текст]"/>
      <dgm:spPr>
        <a:solidFill>
          <a:srgbClr val="2B588F"/>
        </a:solidFill>
      </dgm:spPr>
      <dgm:t>
        <a:bodyPr/>
        <a:lstStyle/>
        <a:p>
          <a:r>
            <a:rPr lang="ru-RU" dirty="0">
              <a:solidFill>
                <a:schemeClr val="bg1"/>
              </a:solidFill>
            </a:rPr>
            <a:t>Профессора и доценты, ведущие научные исследования мирового уровня, а также исследования по заказу организаций финансового и реального секторов экономики</a:t>
          </a:r>
        </a:p>
      </dgm:t>
    </dgm:pt>
    <dgm:pt modelId="{53BBB6DD-BA2F-45AF-B3B8-94A267BB56A1}" type="parTrans" cxnId="{888792DF-52F6-448F-86F4-5E72386D3615}">
      <dgm:prSet/>
      <dgm:spPr/>
      <dgm:t>
        <a:bodyPr/>
        <a:lstStyle/>
        <a:p>
          <a:endParaRPr lang="ru-RU"/>
        </a:p>
      </dgm:t>
    </dgm:pt>
    <dgm:pt modelId="{851EF32E-3201-4889-A37F-DB7322BF0857}" type="sibTrans" cxnId="{888792DF-52F6-448F-86F4-5E72386D3615}">
      <dgm:prSet/>
      <dgm:spPr/>
      <dgm:t>
        <a:bodyPr/>
        <a:lstStyle/>
        <a:p>
          <a:endParaRPr lang="ru-RU"/>
        </a:p>
      </dgm:t>
    </dgm:pt>
    <dgm:pt modelId="{210D131E-C4FC-46A3-96E8-1F41E53868C8}">
      <dgm:prSet phldrT="[Текст]"/>
      <dgm:spPr>
        <a:solidFill>
          <a:srgbClr val="2B588F"/>
        </a:solidFill>
      </dgm:spPr>
      <dgm:t>
        <a:bodyPr anchor="ctr"/>
        <a:lstStyle/>
        <a:p>
          <a:r>
            <a:rPr lang="ru-RU" dirty="0"/>
            <a:t>Высококлассные практики в области финансовых рынков</a:t>
          </a:r>
        </a:p>
      </dgm:t>
    </dgm:pt>
    <dgm:pt modelId="{4D750A16-8C38-4F57-A508-2322890A6906}" type="parTrans" cxnId="{849A3552-974E-4707-85B3-46B0E332C9B4}">
      <dgm:prSet/>
      <dgm:spPr/>
      <dgm:t>
        <a:bodyPr/>
        <a:lstStyle/>
        <a:p>
          <a:endParaRPr lang="ru-RU"/>
        </a:p>
      </dgm:t>
    </dgm:pt>
    <dgm:pt modelId="{CB08180F-04B6-491F-A7A4-D733FE876AFE}" type="sibTrans" cxnId="{849A3552-974E-4707-85B3-46B0E332C9B4}">
      <dgm:prSet/>
      <dgm:spPr/>
      <dgm:t>
        <a:bodyPr/>
        <a:lstStyle/>
        <a:p>
          <a:endParaRPr lang="ru-RU"/>
        </a:p>
      </dgm:t>
    </dgm:pt>
    <dgm:pt modelId="{8D6C378D-A796-4C81-A981-D68E23F57337}" type="pres">
      <dgm:prSet presAssocID="{D888DEA1-C1CE-4CAC-9CEA-D843A367F214}" presName="Name0" presStyleCnt="0">
        <dgm:presLayoutVars>
          <dgm:dir/>
          <dgm:resizeHandles val="exact"/>
        </dgm:presLayoutVars>
      </dgm:prSet>
      <dgm:spPr/>
    </dgm:pt>
    <dgm:pt modelId="{24418E9E-366B-47C1-8007-5BEA6ED184C0}" type="pres">
      <dgm:prSet presAssocID="{D888DEA1-C1CE-4CAC-9CEA-D843A367F214}" presName="bkgdShp" presStyleLbl="alignAccFollowNode1" presStyleIdx="0" presStyleCnt="1"/>
      <dgm:spPr>
        <a:solidFill>
          <a:srgbClr val="2B588F">
            <a:alpha val="55000"/>
          </a:srgbClr>
        </a:solidFill>
      </dgm:spPr>
    </dgm:pt>
    <dgm:pt modelId="{5F471EA8-C198-400C-A383-53D09A971684}" type="pres">
      <dgm:prSet presAssocID="{D888DEA1-C1CE-4CAC-9CEA-D843A367F214}" presName="linComp" presStyleCnt="0"/>
      <dgm:spPr/>
    </dgm:pt>
    <dgm:pt modelId="{9F281913-4508-4AEA-9CB8-95656CD18207}" type="pres">
      <dgm:prSet presAssocID="{2B9E3872-1344-4585-9EA4-F3D65530BCAD}" presName="compNode" presStyleCnt="0"/>
      <dgm:spPr/>
    </dgm:pt>
    <dgm:pt modelId="{BB5E0E4F-81AA-4C62-9D5D-28A8D5BA4983}" type="pres">
      <dgm:prSet presAssocID="{2B9E3872-1344-4585-9EA4-F3D65530BCA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16D5F5-AF9A-47C7-8BA3-9F147E650282}" type="pres">
      <dgm:prSet presAssocID="{2B9E3872-1344-4585-9EA4-F3D65530BCAD}" presName="invisiNode" presStyleLbl="node1" presStyleIdx="0" presStyleCnt="3"/>
      <dgm:spPr/>
    </dgm:pt>
    <dgm:pt modelId="{A840F92D-A195-4260-95AE-9D6764738A75}" type="pres">
      <dgm:prSet presAssocID="{2B9E3872-1344-4585-9EA4-F3D65530BCAD}" presName="imagNode" presStyleLbl="fgImgPlace1" presStyleIdx="0" presStyleCnt="3" custScaleY="124279" custLinFactNeighborX="829" custLinFactNeighborY="-604"/>
      <dgm:spPr>
        <a:blipFill rotWithShape="1">
          <a:blip xmlns:r="http://schemas.openxmlformats.org/officeDocument/2006/relationships" r:embed="rId1"/>
          <a:srcRect/>
          <a:stretch>
            <a:fillRect t="-14000" b="-14000"/>
          </a:stretch>
        </a:blipFill>
      </dgm:spPr>
    </dgm:pt>
    <dgm:pt modelId="{0826F8D9-F430-4825-9B4C-461A5FF72134}" type="pres">
      <dgm:prSet presAssocID="{74F0286C-6EB5-4393-A1B7-0F4D63415A7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66E3E89-A6B7-46E3-A483-956A313A55FA}" type="pres">
      <dgm:prSet presAssocID="{210D131E-C4FC-46A3-96E8-1F41E53868C8}" presName="compNode" presStyleCnt="0"/>
      <dgm:spPr/>
    </dgm:pt>
    <dgm:pt modelId="{0C5CE9C3-469B-4580-B867-475FB88AE22F}" type="pres">
      <dgm:prSet presAssocID="{210D131E-C4FC-46A3-96E8-1F41E53868C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EF5561-C0E9-448F-9ADB-B626A33BDCC4}" type="pres">
      <dgm:prSet presAssocID="{210D131E-C4FC-46A3-96E8-1F41E53868C8}" presName="invisiNode" presStyleLbl="node1" presStyleIdx="1" presStyleCnt="3"/>
      <dgm:spPr/>
    </dgm:pt>
    <dgm:pt modelId="{DCA59E63-2588-4DC3-83D2-33E7261C88AD}" type="pres">
      <dgm:prSet presAssocID="{210D131E-C4FC-46A3-96E8-1F41E53868C8}" presName="imagNode" presStyleLbl="fgImgPlace1" presStyleIdx="1" presStyleCnt="3" custScaleY="126696"/>
      <dgm:spPr>
        <a:blipFill rotWithShape="1">
          <a:blip xmlns:r="http://schemas.openxmlformats.org/officeDocument/2006/relationships" r:embed="rId2"/>
          <a:srcRect/>
          <a:stretch>
            <a:fillRect t="-15000" b="-15000"/>
          </a:stretch>
        </a:blipFill>
      </dgm:spPr>
    </dgm:pt>
    <dgm:pt modelId="{0D43E45B-DBBF-4BE4-97BE-566B3DD622C8}" type="pres">
      <dgm:prSet presAssocID="{CB08180F-04B6-491F-A7A4-D733FE876AF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8DD9F20-EEC1-4D08-8964-7D07BAAC045C}" type="pres">
      <dgm:prSet presAssocID="{215BBD4A-4C6E-4893-BD2D-AFBD14765738}" presName="compNode" presStyleCnt="0"/>
      <dgm:spPr/>
    </dgm:pt>
    <dgm:pt modelId="{34A2C132-F38E-4EA2-9B06-813F468BA474}" type="pres">
      <dgm:prSet presAssocID="{215BBD4A-4C6E-4893-BD2D-AFBD1476573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50E270-2B03-43C3-9C22-BE904CEF2E7A}" type="pres">
      <dgm:prSet presAssocID="{215BBD4A-4C6E-4893-BD2D-AFBD14765738}" presName="invisiNode" presStyleLbl="node1" presStyleIdx="2" presStyleCnt="3"/>
      <dgm:spPr/>
    </dgm:pt>
    <dgm:pt modelId="{98AEA538-5833-41D4-A353-455FA848B347}" type="pres">
      <dgm:prSet presAssocID="{215BBD4A-4C6E-4893-BD2D-AFBD14765738}" presName="imagNode" presStyleLbl="fgImgPlace1" presStyleIdx="2" presStyleCnt="3" custScaleY="125487"/>
      <dgm:spPr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</dgm:spPr>
    </dgm:pt>
  </dgm:ptLst>
  <dgm:cxnLst>
    <dgm:cxn modelId="{D007C133-D290-49A0-A562-43D545B949F6}" type="presOf" srcId="{CB08180F-04B6-491F-A7A4-D733FE876AFE}" destId="{0D43E45B-DBBF-4BE4-97BE-566B3DD622C8}" srcOrd="0" destOrd="0" presId="urn:microsoft.com/office/officeart/2005/8/layout/pList2"/>
    <dgm:cxn modelId="{849A3552-974E-4707-85B3-46B0E332C9B4}" srcId="{D888DEA1-C1CE-4CAC-9CEA-D843A367F214}" destId="{210D131E-C4FC-46A3-96E8-1F41E53868C8}" srcOrd="1" destOrd="0" parTransId="{4D750A16-8C38-4F57-A508-2322890A6906}" sibTransId="{CB08180F-04B6-491F-A7A4-D733FE876AFE}"/>
    <dgm:cxn modelId="{BCBC0563-9689-4E38-AE8D-3D103C539429}" type="presOf" srcId="{D888DEA1-C1CE-4CAC-9CEA-D843A367F214}" destId="{8D6C378D-A796-4C81-A981-D68E23F57337}" srcOrd="0" destOrd="0" presId="urn:microsoft.com/office/officeart/2005/8/layout/pList2"/>
    <dgm:cxn modelId="{888792DF-52F6-448F-86F4-5E72386D3615}" srcId="{D888DEA1-C1CE-4CAC-9CEA-D843A367F214}" destId="{215BBD4A-4C6E-4893-BD2D-AFBD14765738}" srcOrd="2" destOrd="0" parTransId="{53BBB6DD-BA2F-45AF-B3B8-94A267BB56A1}" sibTransId="{851EF32E-3201-4889-A37F-DB7322BF0857}"/>
    <dgm:cxn modelId="{C10B1E7E-F173-4FD6-BE65-F39EC6BF0289}" srcId="{D888DEA1-C1CE-4CAC-9CEA-D843A367F214}" destId="{2B9E3872-1344-4585-9EA4-F3D65530BCAD}" srcOrd="0" destOrd="0" parTransId="{F7D5F2C0-FC8A-4C84-B23F-8F04BBC0A1C3}" sibTransId="{74F0286C-6EB5-4393-A1B7-0F4D63415A72}"/>
    <dgm:cxn modelId="{35A84AE6-0AD7-403F-815D-E3B06A0C068F}" type="presOf" srcId="{215BBD4A-4C6E-4893-BD2D-AFBD14765738}" destId="{34A2C132-F38E-4EA2-9B06-813F468BA474}" srcOrd="0" destOrd="0" presId="urn:microsoft.com/office/officeart/2005/8/layout/pList2"/>
    <dgm:cxn modelId="{EBFF2FFE-B8E9-4576-A14D-DAA729A802C6}" type="presOf" srcId="{2B9E3872-1344-4585-9EA4-F3D65530BCAD}" destId="{BB5E0E4F-81AA-4C62-9D5D-28A8D5BA4983}" srcOrd="0" destOrd="0" presId="urn:microsoft.com/office/officeart/2005/8/layout/pList2"/>
    <dgm:cxn modelId="{0B6F0723-50E0-4255-95D4-6F84198A12A9}" type="presOf" srcId="{74F0286C-6EB5-4393-A1B7-0F4D63415A72}" destId="{0826F8D9-F430-4825-9B4C-461A5FF72134}" srcOrd="0" destOrd="0" presId="urn:microsoft.com/office/officeart/2005/8/layout/pList2"/>
    <dgm:cxn modelId="{28B0A2EE-7358-453E-A84B-0BA541D9A252}" type="presOf" srcId="{210D131E-C4FC-46A3-96E8-1F41E53868C8}" destId="{0C5CE9C3-469B-4580-B867-475FB88AE22F}" srcOrd="0" destOrd="0" presId="urn:microsoft.com/office/officeart/2005/8/layout/pList2"/>
    <dgm:cxn modelId="{2A9D8EFF-9C7D-4271-BCD4-1B9A659F2C24}" type="presParOf" srcId="{8D6C378D-A796-4C81-A981-D68E23F57337}" destId="{24418E9E-366B-47C1-8007-5BEA6ED184C0}" srcOrd="0" destOrd="0" presId="urn:microsoft.com/office/officeart/2005/8/layout/pList2"/>
    <dgm:cxn modelId="{27E56F2B-F91E-4C5C-9EC9-FB4F1762F785}" type="presParOf" srcId="{8D6C378D-A796-4C81-A981-D68E23F57337}" destId="{5F471EA8-C198-400C-A383-53D09A971684}" srcOrd="1" destOrd="0" presId="urn:microsoft.com/office/officeart/2005/8/layout/pList2"/>
    <dgm:cxn modelId="{4865BA34-31F9-4AAF-B33C-34F99B7744A5}" type="presParOf" srcId="{5F471EA8-C198-400C-A383-53D09A971684}" destId="{9F281913-4508-4AEA-9CB8-95656CD18207}" srcOrd="0" destOrd="0" presId="urn:microsoft.com/office/officeart/2005/8/layout/pList2"/>
    <dgm:cxn modelId="{2D938DE2-F471-4D08-8326-6A1E99B62BEB}" type="presParOf" srcId="{9F281913-4508-4AEA-9CB8-95656CD18207}" destId="{BB5E0E4F-81AA-4C62-9D5D-28A8D5BA4983}" srcOrd="0" destOrd="0" presId="urn:microsoft.com/office/officeart/2005/8/layout/pList2"/>
    <dgm:cxn modelId="{5CF37F8E-47D5-40EA-A3E4-95BAA0C05BC4}" type="presParOf" srcId="{9F281913-4508-4AEA-9CB8-95656CD18207}" destId="{8316D5F5-AF9A-47C7-8BA3-9F147E650282}" srcOrd="1" destOrd="0" presId="urn:microsoft.com/office/officeart/2005/8/layout/pList2"/>
    <dgm:cxn modelId="{6C4DC0E2-214D-4F03-9030-E36BBE96D391}" type="presParOf" srcId="{9F281913-4508-4AEA-9CB8-95656CD18207}" destId="{A840F92D-A195-4260-95AE-9D6764738A75}" srcOrd="2" destOrd="0" presId="urn:microsoft.com/office/officeart/2005/8/layout/pList2"/>
    <dgm:cxn modelId="{6CFF7EF3-2A69-4798-BF86-1C65E80B952C}" type="presParOf" srcId="{5F471EA8-C198-400C-A383-53D09A971684}" destId="{0826F8D9-F430-4825-9B4C-461A5FF72134}" srcOrd="1" destOrd="0" presId="urn:microsoft.com/office/officeart/2005/8/layout/pList2"/>
    <dgm:cxn modelId="{7ABED80B-39AB-47F9-A061-A56A9349F354}" type="presParOf" srcId="{5F471EA8-C198-400C-A383-53D09A971684}" destId="{266E3E89-A6B7-46E3-A483-956A313A55FA}" srcOrd="2" destOrd="0" presId="urn:microsoft.com/office/officeart/2005/8/layout/pList2"/>
    <dgm:cxn modelId="{8339AEA0-27F2-45AB-AD13-848053720135}" type="presParOf" srcId="{266E3E89-A6B7-46E3-A483-956A313A55FA}" destId="{0C5CE9C3-469B-4580-B867-475FB88AE22F}" srcOrd="0" destOrd="0" presId="urn:microsoft.com/office/officeart/2005/8/layout/pList2"/>
    <dgm:cxn modelId="{E75BD690-437D-44B4-9057-9D938F9C7BB8}" type="presParOf" srcId="{266E3E89-A6B7-46E3-A483-956A313A55FA}" destId="{37EF5561-C0E9-448F-9ADB-B626A33BDCC4}" srcOrd="1" destOrd="0" presId="urn:microsoft.com/office/officeart/2005/8/layout/pList2"/>
    <dgm:cxn modelId="{5FC3FEC3-DFFA-466E-960E-90788D8DE6AB}" type="presParOf" srcId="{266E3E89-A6B7-46E3-A483-956A313A55FA}" destId="{DCA59E63-2588-4DC3-83D2-33E7261C88AD}" srcOrd="2" destOrd="0" presId="urn:microsoft.com/office/officeart/2005/8/layout/pList2"/>
    <dgm:cxn modelId="{93722AA3-9CED-4681-85CC-99756944FA9C}" type="presParOf" srcId="{5F471EA8-C198-400C-A383-53D09A971684}" destId="{0D43E45B-DBBF-4BE4-97BE-566B3DD622C8}" srcOrd="3" destOrd="0" presId="urn:microsoft.com/office/officeart/2005/8/layout/pList2"/>
    <dgm:cxn modelId="{61A439FA-B5BE-4F04-B55D-E70D16E3F358}" type="presParOf" srcId="{5F471EA8-C198-400C-A383-53D09A971684}" destId="{48DD9F20-EEC1-4D08-8964-7D07BAAC045C}" srcOrd="4" destOrd="0" presId="urn:microsoft.com/office/officeart/2005/8/layout/pList2"/>
    <dgm:cxn modelId="{49BB27BF-A903-4C8D-869A-3DCE325BF996}" type="presParOf" srcId="{48DD9F20-EEC1-4D08-8964-7D07BAAC045C}" destId="{34A2C132-F38E-4EA2-9B06-813F468BA474}" srcOrd="0" destOrd="0" presId="urn:microsoft.com/office/officeart/2005/8/layout/pList2"/>
    <dgm:cxn modelId="{11BF0307-9291-4837-A65E-1EB26BF1E3D7}" type="presParOf" srcId="{48DD9F20-EEC1-4D08-8964-7D07BAAC045C}" destId="{3350E270-2B03-43C3-9C22-BE904CEF2E7A}" srcOrd="1" destOrd="0" presId="urn:microsoft.com/office/officeart/2005/8/layout/pList2"/>
    <dgm:cxn modelId="{14D7FCBC-A848-4819-8C0E-B2D6B169A820}" type="presParOf" srcId="{48DD9F20-EEC1-4D08-8964-7D07BAAC045C}" destId="{98AEA538-5833-41D4-A353-455FA848B347}" srcOrd="2" destOrd="0" presId="urn:microsoft.com/office/officeart/2005/8/layout/p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CDB2B8-16E8-4945-86A8-EDF70DF99A0B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D66A2AF-99E4-4376-92F9-291DFEE74CC4}">
      <dgm:prSet phldrT="[Текст]" custT="1"/>
      <dgm:spPr/>
      <dgm:t>
        <a:bodyPr/>
        <a:lstStyle/>
        <a:p>
          <a:r>
            <a:rPr lang="ru-RU" sz="2000" b="1" dirty="0"/>
            <a:t>Финансовый мониторинг:</a:t>
          </a:r>
        </a:p>
        <a:p>
          <a:r>
            <a:rPr lang="ru-RU" sz="2000" dirty="0"/>
            <a:t>широкие возможности трудоустройства в государственные органы власти,</a:t>
          </a:r>
          <a:r>
            <a:rPr lang="en-US" sz="2000" dirty="0"/>
            <a:t> </a:t>
          </a:r>
          <a:r>
            <a:rPr lang="ru-RU" sz="2000" dirty="0"/>
            <a:t>службы </a:t>
          </a:r>
          <a:r>
            <a:rPr lang="ru-RU" sz="2000" dirty="0" err="1"/>
            <a:t>комплаенс</a:t>
          </a:r>
          <a:r>
            <a:rPr lang="ru-RU" sz="2000" dirty="0"/>
            <a:t> финансовых и нефинансовых организаций</a:t>
          </a:r>
        </a:p>
      </dgm:t>
    </dgm:pt>
    <dgm:pt modelId="{16F0B88B-C342-45ED-A4CA-7CD8EDD0A974}" type="parTrans" cxnId="{A7F72F56-795C-49A7-9EC0-D35EB97F0E38}">
      <dgm:prSet/>
      <dgm:spPr/>
      <dgm:t>
        <a:bodyPr/>
        <a:lstStyle/>
        <a:p>
          <a:endParaRPr lang="ru-RU" sz="2400"/>
        </a:p>
      </dgm:t>
    </dgm:pt>
    <dgm:pt modelId="{081281D9-28E8-4B65-855F-DD5E73B2EBCF}" type="sibTrans" cxnId="{A7F72F56-795C-49A7-9EC0-D35EB97F0E38}">
      <dgm:prSet/>
      <dgm:spPr/>
      <dgm:t>
        <a:bodyPr/>
        <a:lstStyle/>
        <a:p>
          <a:endParaRPr lang="ru-RU" sz="2400"/>
        </a:p>
      </dgm:t>
    </dgm:pt>
    <dgm:pt modelId="{C9A80C5C-80CF-4F31-8632-95FF0AB76923}">
      <dgm:prSet phldrT="[Текст]" custT="1"/>
      <dgm:spPr/>
      <dgm:t>
        <a:bodyPr/>
        <a:lstStyle/>
        <a:p>
          <a:r>
            <a:rPr lang="ru-RU" sz="2000" b="1" dirty="0"/>
            <a:t>Финансовые рынки: </a:t>
          </a:r>
        </a:p>
        <a:p>
          <a:r>
            <a:rPr lang="ru-RU" sz="2000" dirty="0"/>
            <a:t>освоение навыков анализа фондового рынка и разработки собственных стратегий инвестирования и управления портфелями активов фондового, валютного и других сегментов финансового рынка</a:t>
          </a:r>
        </a:p>
      </dgm:t>
    </dgm:pt>
    <dgm:pt modelId="{C082A9DB-1675-4890-803B-6995ED1DFD4A}" type="parTrans" cxnId="{A4963BB8-270D-4BFC-B623-49A6C66C0BC6}">
      <dgm:prSet/>
      <dgm:spPr/>
      <dgm:t>
        <a:bodyPr/>
        <a:lstStyle/>
        <a:p>
          <a:endParaRPr lang="ru-RU" sz="2400"/>
        </a:p>
      </dgm:t>
    </dgm:pt>
    <dgm:pt modelId="{45A2D5F3-79F5-4A52-85E1-E805BA8E1412}" type="sibTrans" cxnId="{A4963BB8-270D-4BFC-B623-49A6C66C0BC6}">
      <dgm:prSet/>
      <dgm:spPr/>
      <dgm:t>
        <a:bodyPr/>
        <a:lstStyle/>
        <a:p>
          <a:endParaRPr lang="ru-RU" sz="2400"/>
        </a:p>
      </dgm:t>
    </dgm:pt>
    <dgm:pt modelId="{1541770A-6695-4A0E-B6F0-0ECAA2F2E91D}" type="pres">
      <dgm:prSet presAssocID="{6DCDB2B8-16E8-4945-86A8-EDF70DF99A0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7B441F-0E9B-4A5E-9DD3-CB8632BC5F0F}" type="pres">
      <dgm:prSet presAssocID="{8D66A2AF-99E4-4376-92F9-291DFEE74CC4}" presName="compNode" presStyleCnt="0"/>
      <dgm:spPr/>
    </dgm:pt>
    <dgm:pt modelId="{CDD0174C-9A55-4912-9C9E-D6CEC62CAF4B}" type="pres">
      <dgm:prSet presAssocID="{8D66A2AF-99E4-4376-92F9-291DFEE74CC4}" presName="pictRect" presStyleLbl="node1" presStyleIdx="0" presStyleCnt="2"/>
      <dgm:spPr>
        <a:blipFill rotWithShape="1">
          <a:blip xmlns:r="http://schemas.openxmlformats.org/officeDocument/2006/relationships" r:embed="rId1"/>
          <a:srcRect/>
          <a:stretch>
            <a:fillRect t="-34000" b="-34000"/>
          </a:stretch>
        </a:blipFill>
      </dgm:spPr>
    </dgm:pt>
    <dgm:pt modelId="{526CD5D3-349E-4BFE-98ED-C2F33EDDB7CD}" type="pres">
      <dgm:prSet presAssocID="{8D66A2AF-99E4-4376-92F9-291DFEE74CC4}" presName="textRect" presStyleLbl="revTx" presStyleIdx="0" presStyleCnt="2" custScaleX="112645" custLinFactNeighborX="56" custLinFactNeighborY="101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3C951C-7F37-4BD4-85CC-72535B68AE70}" type="pres">
      <dgm:prSet presAssocID="{081281D9-28E8-4B65-855F-DD5E73B2EBC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4843B5C-DB05-4D85-9CE9-1A52B363048A}" type="pres">
      <dgm:prSet presAssocID="{C9A80C5C-80CF-4F31-8632-95FF0AB76923}" presName="compNode" presStyleCnt="0"/>
      <dgm:spPr/>
    </dgm:pt>
    <dgm:pt modelId="{B3607F01-6327-4266-9285-39221A4D757B}" type="pres">
      <dgm:prSet presAssocID="{C9A80C5C-80CF-4F31-8632-95FF0AB76923}" presName="pictRect" presStyleLbl="node1" presStyleIdx="1" presStyleCnt="2"/>
      <dgm:spPr>
        <a:blipFill rotWithShape="1">
          <a:blip xmlns:r="http://schemas.openxmlformats.org/officeDocument/2006/relationships" r:embed="rId2"/>
          <a:srcRect/>
          <a:stretch>
            <a:fillRect l="-3000" r="-3000"/>
          </a:stretch>
        </a:blipFill>
      </dgm:spPr>
    </dgm:pt>
    <dgm:pt modelId="{DC309569-A410-4B77-9F28-39DDF5D669C5}" type="pres">
      <dgm:prSet presAssocID="{C9A80C5C-80CF-4F31-8632-95FF0AB76923}" presName="textRect" presStyleLbl="revTx" presStyleIdx="1" presStyleCnt="2" custScaleX="1223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116C06-A4C6-43DB-B671-BC0D3D862F9B}" type="presOf" srcId="{081281D9-28E8-4B65-855F-DD5E73B2EBCF}" destId="{B63C951C-7F37-4BD4-85CC-72535B68AE70}" srcOrd="0" destOrd="0" presId="urn:microsoft.com/office/officeart/2005/8/layout/pList1"/>
    <dgm:cxn modelId="{125F59D0-133F-458C-82D0-FA76E33308B2}" type="presOf" srcId="{C9A80C5C-80CF-4F31-8632-95FF0AB76923}" destId="{DC309569-A410-4B77-9F28-39DDF5D669C5}" srcOrd="0" destOrd="0" presId="urn:microsoft.com/office/officeart/2005/8/layout/pList1"/>
    <dgm:cxn modelId="{A4963BB8-270D-4BFC-B623-49A6C66C0BC6}" srcId="{6DCDB2B8-16E8-4945-86A8-EDF70DF99A0B}" destId="{C9A80C5C-80CF-4F31-8632-95FF0AB76923}" srcOrd="1" destOrd="0" parTransId="{C082A9DB-1675-4890-803B-6995ED1DFD4A}" sibTransId="{45A2D5F3-79F5-4A52-85E1-E805BA8E1412}"/>
    <dgm:cxn modelId="{DF98E2A9-E94A-4FE5-B192-0A0CB3CCB98B}" type="presOf" srcId="{8D66A2AF-99E4-4376-92F9-291DFEE74CC4}" destId="{526CD5D3-349E-4BFE-98ED-C2F33EDDB7CD}" srcOrd="0" destOrd="0" presId="urn:microsoft.com/office/officeart/2005/8/layout/pList1"/>
    <dgm:cxn modelId="{C30292E5-0D3A-4DA3-BF47-C94939A3C370}" type="presOf" srcId="{6DCDB2B8-16E8-4945-86A8-EDF70DF99A0B}" destId="{1541770A-6695-4A0E-B6F0-0ECAA2F2E91D}" srcOrd="0" destOrd="0" presId="urn:microsoft.com/office/officeart/2005/8/layout/pList1"/>
    <dgm:cxn modelId="{A7F72F56-795C-49A7-9EC0-D35EB97F0E38}" srcId="{6DCDB2B8-16E8-4945-86A8-EDF70DF99A0B}" destId="{8D66A2AF-99E4-4376-92F9-291DFEE74CC4}" srcOrd="0" destOrd="0" parTransId="{16F0B88B-C342-45ED-A4CA-7CD8EDD0A974}" sibTransId="{081281D9-28E8-4B65-855F-DD5E73B2EBCF}"/>
    <dgm:cxn modelId="{E08482FB-07E1-46C6-8035-C272EE27CB02}" type="presParOf" srcId="{1541770A-6695-4A0E-B6F0-0ECAA2F2E91D}" destId="{067B441F-0E9B-4A5E-9DD3-CB8632BC5F0F}" srcOrd="0" destOrd="0" presId="urn:microsoft.com/office/officeart/2005/8/layout/pList1"/>
    <dgm:cxn modelId="{A853AF04-5D26-413C-B992-BFE10F2D781A}" type="presParOf" srcId="{067B441F-0E9B-4A5E-9DD3-CB8632BC5F0F}" destId="{CDD0174C-9A55-4912-9C9E-D6CEC62CAF4B}" srcOrd="0" destOrd="0" presId="urn:microsoft.com/office/officeart/2005/8/layout/pList1"/>
    <dgm:cxn modelId="{5498E4D0-E2F0-4047-9FD8-6AFDD0605041}" type="presParOf" srcId="{067B441F-0E9B-4A5E-9DD3-CB8632BC5F0F}" destId="{526CD5D3-349E-4BFE-98ED-C2F33EDDB7CD}" srcOrd="1" destOrd="0" presId="urn:microsoft.com/office/officeart/2005/8/layout/pList1"/>
    <dgm:cxn modelId="{79A964CB-EC59-4B82-BEAD-750E8297CF91}" type="presParOf" srcId="{1541770A-6695-4A0E-B6F0-0ECAA2F2E91D}" destId="{B63C951C-7F37-4BD4-85CC-72535B68AE70}" srcOrd="1" destOrd="0" presId="urn:microsoft.com/office/officeart/2005/8/layout/pList1"/>
    <dgm:cxn modelId="{BDDA98C9-36CB-4395-89D0-453067B39A2D}" type="presParOf" srcId="{1541770A-6695-4A0E-B6F0-0ECAA2F2E91D}" destId="{84843B5C-DB05-4D85-9CE9-1A52B363048A}" srcOrd="2" destOrd="0" presId="urn:microsoft.com/office/officeart/2005/8/layout/pList1"/>
    <dgm:cxn modelId="{9D84F9BE-C840-4F25-A18B-B99E82DDABE5}" type="presParOf" srcId="{84843B5C-DB05-4D85-9CE9-1A52B363048A}" destId="{B3607F01-6327-4266-9285-39221A4D757B}" srcOrd="0" destOrd="0" presId="urn:microsoft.com/office/officeart/2005/8/layout/pList1"/>
    <dgm:cxn modelId="{E87F6072-E11C-4F47-9DC7-B0EEF452B016}" type="presParOf" srcId="{84843B5C-DB05-4D85-9CE9-1A52B363048A}" destId="{DC309569-A410-4B77-9F28-39DDF5D669C5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94D493A-C511-4A85-A2D7-9889B5837AC6}" type="doc">
      <dgm:prSet loTypeId="urn:microsoft.com/office/officeart/2005/8/layout/hList7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9CF136A-FEE9-4F5D-B878-C6E8675244D9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>
            <a:buNone/>
          </a:pPr>
          <a:r>
            <a:rPr kumimoji="0" lang="ru-RU" sz="1300" b="1" i="0" u="none" strike="noStrike" cap="none" spc="50" normalizeH="0" baseline="0" noProof="0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2B588F"/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В СФЕРЕ ФИНАНСОВОГО МОНИТОРИНГА</a:t>
          </a:r>
          <a:endParaRPr lang="ru-RU" sz="1300" dirty="0">
            <a:solidFill>
              <a:srgbClr val="2B588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DD666C-22DF-41E8-8070-E76C030E1783}" type="parTrans" cxnId="{F0E4AE1B-1FE3-4E7D-AC04-5C64C0FA7BA2}">
      <dgm:prSet/>
      <dgm:spPr/>
      <dgm:t>
        <a:bodyPr/>
        <a:lstStyle/>
        <a:p>
          <a:endParaRPr lang="ru-RU"/>
        </a:p>
      </dgm:t>
    </dgm:pt>
    <dgm:pt modelId="{CB06E733-9CD1-474B-B0D4-27815B4A7FBE}" type="sibTrans" cxnId="{F0E4AE1B-1FE3-4E7D-AC04-5C64C0FA7BA2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dgm:style>
      </dgm:prSet>
      <dgm:spPr>
        <a:ln w="9525" cap="flat" cmpd="sng" algn="ctr">
          <a:solidFill>
            <a:schemeClr val="accent1"/>
          </a:solidFill>
          <a:prstDash val="solid"/>
          <a:round/>
          <a:headEnd type="arrow" w="med" len="med"/>
          <a:tailEnd type="arrow" w="med" len="med"/>
        </a:ln>
      </dgm:spPr>
      <dgm:t>
        <a:bodyPr/>
        <a:lstStyle/>
        <a:p>
          <a:endParaRPr lang="ru-RU"/>
        </a:p>
      </dgm:t>
    </dgm:pt>
    <dgm:pt modelId="{24D07FB7-9190-48C0-964E-4C56C4853C33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just">
            <a:buClrTx/>
            <a:buSzTx/>
            <a:buFont typeface="Arial" panose="020B0604020202020204" pitchFamily="34" charset="0"/>
            <a:buChar char="•"/>
          </a:pPr>
          <a:r>
            <a:rPr kumimoji="0" lang="ru-RU" sz="1300" b="1" i="0" u="none" strike="noStrike" cap="none" spc="50" normalizeH="0" baseline="0" noProof="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rPr>
            <a:t>Осуществление финансового мониторинга в целях ПОД/ФТ в организациях, осуществляющих операции с денежными средствами </a:t>
          </a:r>
          <a:endParaRPr lang="ru-RU" sz="1300" dirty="0">
            <a:solidFill>
              <a:srgbClr val="002060"/>
            </a:solidFill>
          </a:endParaRPr>
        </a:p>
      </dgm:t>
    </dgm:pt>
    <dgm:pt modelId="{F1350A7F-66F8-46F8-B9E0-2B6917784757}" type="parTrans" cxnId="{72569ADE-3A12-4891-8970-81B44713C98B}">
      <dgm:prSet/>
      <dgm:spPr/>
      <dgm:t>
        <a:bodyPr/>
        <a:lstStyle/>
        <a:p>
          <a:endParaRPr lang="ru-RU"/>
        </a:p>
      </dgm:t>
    </dgm:pt>
    <dgm:pt modelId="{9E1B3CA6-ED1F-4A2D-B9CB-BB8F031B1E89}" type="sibTrans" cxnId="{72569ADE-3A12-4891-8970-81B44713C98B}">
      <dgm:prSet/>
      <dgm:spPr/>
      <dgm:t>
        <a:bodyPr/>
        <a:lstStyle/>
        <a:p>
          <a:endParaRPr lang="ru-RU"/>
        </a:p>
      </dgm:t>
    </dgm:pt>
    <dgm:pt modelId="{173CA5B7-9D52-4AE7-A917-91373BEDE0E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just">
            <a:buClrTx/>
            <a:buSzTx/>
            <a:buFont typeface="Arial" panose="020B0604020202020204" pitchFamily="34" charset="0"/>
            <a:buChar char="•"/>
          </a:pPr>
          <a:r>
            <a:rPr kumimoji="0" lang="ru-RU" sz="1300" b="1" i="0" u="none" strike="noStrike" cap="none" spc="50" normalizeH="0" baseline="0" noProof="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rPr>
            <a:t>Выявление связи операций клиентов финансовых организаций с отмыванием денег и финансированием терроризма</a:t>
          </a:r>
          <a:endParaRPr lang="ru-RU" sz="1300" dirty="0">
            <a:solidFill>
              <a:srgbClr val="002060"/>
            </a:solidFill>
          </a:endParaRPr>
        </a:p>
      </dgm:t>
    </dgm:pt>
    <dgm:pt modelId="{EF9D0ADB-3C6C-4F50-BE02-6491D10AF4FD}" type="parTrans" cxnId="{7E74BD68-EE97-4FAA-BEEA-9061B6094499}">
      <dgm:prSet/>
      <dgm:spPr/>
      <dgm:t>
        <a:bodyPr/>
        <a:lstStyle/>
        <a:p>
          <a:endParaRPr lang="ru-RU"/>
        </a:p>
      </dgm:t>
    </dgm:pt>
    <dgm:pt modelId="{165EEE6E-015D-4524-9F9E-82F23F44D810}" type="sibTrans" cxnId="{7E74BD68-EE97-4FAA-BEEA-9061B6094499}">
      <dgm:prSet/>
      <dgm:spPr/>
      <dgm:t>
        <a:bodyPr/>
        <a:lstStyle/>
        <a:p>
          <a:endParaRPr lang="ru-RU"/>
        </a:p>
      </dgm:t>
    </dgm:pt>
    <dgm:pt modelId="{A19074FF-4173-4C6B-8920-2E51010788DD}">
      <dgm:prSet phldrT="[Текст]" custT="1"/>
      <dgm:spPr>
        <a:solidFill>
          <a:srgbClr val="DAE3F3"/>
        </a:solidFill>
      </dgm:spPr>
      <dgm:t>
        <a:bodyPr/>
        <a:lstStyle/>
        <a:p>
          <a:pPr algn="ctr">
            <a:buNone/>
          </a:pPr>
          <a:r>
            <a:rPr kumimoji="0" lang="ru-RU" sz="1400" b="1" i="0" u="none" strike="noStrike" kern="1200" cap="none" spc="50" normalizeH="0" baseline="0" noProof="0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2B588F"/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 ОБЛАСТИ ФИНАНСОВЫХ РЫНКОВ</a:t>
          </a:r>
          <a:endParaRPr lang="ru-RU" sz="1400" kern="1200" dirty="0">
            <a:solidFill>
              <a:srgbClr val="2B588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608EDF-29FA-46B9-8071-6C08A532A620}" type="parTrans" cxnId="{5D2AB124-9F4E-4D13-8037-9E158A2006AC}">
      <dgm:prSet/>
      <dgm:spPr/>
      <dgm:t>
        <a:bodyPr/>
        <a:lstStyle/>
        <a:p>
          <a:endParaRPr lang="ru-RU"/>
        </a:p>
      </dgm:t>
    </dgm:pt>
    <dgm:pt modelId="{90224AFB-3894-477A-88E9-79C0B8EE90F3}" type="sibTrans" cxnId="{5D2AB124-9F4E-4D13-8037-9E158A2006AC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dgm:style>
      </dgm:prSet>
      <dgm:spPr>
        <a:ln w="9525" cap="flat" cmpd="sng" algn="ctr">
          <a:solidFill>
            <a:schemeClr val="accent1"/>
          </a:solidFill>
          <a:prstDash val="solid"/>
          <a:round/>
          <a:headEnd type="arrow" w="med" len="med"/>
          <a:tailEnd type="arrow" w="med" len="med"/>
        </a:ln>
      </dgm:spPr>
      <dgm:t>
        <a:bodyPr/>
        <a:lstStyle/>
        <a:p>
          <a:endParaRPr lang="ru-RU"/>
        </a:p>
      </dgm:t>
    </dgm:pt>
    <dgm:pt modelId="{9A6483C4-0A04-46E6-97C3-80955451609D}">
      <dgm:prSet phldrT="[Текст]" custT="1"/>
      <dgm:spPr>
        <a:solidFill>
          <a:srgbClr val="DAE3F3"/>
        </a:solidFill>
      </dgm:spPr>
      <dgm:t>
        <a:bodyPr/>
        <a:lstStyle/>
        <a:p>
          <a:pPr algn="just">
            <a:buClrTx/>
            <a:buSzTx/>
            <a:buFont typeface="Arial" panose="020B0604020202020204" pitchFamily="34" charset="0"/>
            <a:buChar char="•"/>
          </a:pPr>
          <a:r>
            <a:rPr kumimoji="0" lang="ru-RU" sz="1500" b="1" i="0" u="none" strike="noStrike" kern="1200" cap="none" spc="50" normalizeH="0" baseline="0" noProof="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rPr>
            <a:t>Анализ и интерпретация тенденций развития финансовых рынков </a:t>
          </a:r>
          <a:endParaRPr kumimoji="0" lang="ru-RU" sz="1500" b="1" i="0" u="none" strike="noStrike" kern="1200" cap="none" spc="50" normalizeH="0" baseline="0" dirty="0">
            <a:ln w="0"/>
            <a:solidFill>
              <a:srgbClr val="002060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uLnTx/>
            <a:uFillTx/>
            <a:latin typeface="Calibri"/>
            <a:ea typeface="+mn-ea"/>
            <a:cs typeface="+mn-cs"/>
          </a:endParaRPr>
        </a:p>
      </dgm:t>
    </dgm:pt>
    <dgm:pt modelId="{07F8A99A-001E-4536-9F88-AAC0439CE8E4}" type="parTrans" cxnId="{D18820BA-4AD6-4BDE-9A72-440EC216B033}">
      <dgm:prSet/>
      <dgm:spPr/>
      <dgm:t>
        <a:bodyPr/>
        <a:lstStyle/>
        <a:p>
          <a:endParaRPr lang="ru-RU"/>
        </a:p>
      </dgm:t>
    </dgm:pt>
    <dgm:pt modelId="{B708E249-D187-486C-AA08-7B8791F0C344}" type="sibTrans" cxnId="{D18820BA-4AD6-4BDE-9A72-440EC216B033}">
      <dgm:prSet/>
      <dgm:spPr/>
      <dgm:t>
        <a:bodyPr/>
        <a:lstStyle/>
        <a:p>
          <a:endParaRPr lang="ru-RU"/>
        </a:p>
      </dgm:t>
    </dgm:pt>
    <dgm:pt modelId="{E18D185F-C51A-4108-8701-01EB49517623}">
      <dgm:prSet phldrT="[Текст]" custT="1"/>
      <dgm:spPr>
        <a:solidFill>
          <a:srgbClr val="DAE3F3"/>
        </a:solidFill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sz="1400" b="1" i="0" u="none" strike="noStrike" kern="1200" cap="none" spc="50" normalizeH="0" baseline="0" noProof="0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2B588F"/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В ОБЛАСТИ ЦИФРОВЫХ ТЕХНОЛОГИЙ</a:t>
          </a:r>
          <a:endParaRPr kumimoji="0" lang="ru-RU" sz="1400" b="1" i="0" u="none" strike="noStrike" kern="1200" cap="none" spc="50" normalizeH="0" baseline="0" dirty="0">
            <a:ln w="9525" cmpd="sng">
              <a:solidFill>
                <a:srgbClr val="4F81BD"/>
              </a:solidFill>
              <a:prstDash val="solid"/>
            </a:ln>
            <a:solidFill>
              <a:srgbClr val="2B588F"/>
            </a:solidFill>
            <a:effectLst>
              <a:glow rad="38100">
                <a:srgbClr val="4F81BD">
                  <a:alpha val="40000"/>
                </a:srgbClr>
              </a:glow>
            </a:effectLst>
            <a:uLnTx/>
            <a:uFillTx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8B19BAE-7847-449B-99AE-29B65223331B}" type="parTrans" cxnId="{6D19F16F-1EBF-441E-BD84-946FA0551761}">
      <dgm:prSet/>
      <dgm:spPr/>
      <dgm:t>
        <a:bodyPr/>
        <a:lstStyle/>
        <a:p>
          <a:endParaRPr lang="ru-RU"/>
        </a:p>
      </dgm:t>
    </dgm:pt>
    <dgm:pt modelId="{8ACC7283-364E-4AB6-86FB-DD2C2C9E49D5}" type="sibTrans" cxnId="{6D19F16F-1EBF-441E-BD84-946FA0551761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dgm:style>
      </dgm:prSet>
      <dgm:spPr>
        <a:ln w="9525" cap="flat" cmpd="sng" algn="ctr">
          <a:solidFill>
            <a:schemeClr val="accent1"/>
          </a:solidFill>
          <a:prstDash val="solid"/>
          <a:round/>
          <a:headEnd type="arrow" w="med" len="med"/>
          <a:tailEnd type="arrow" w="med" len="med"/>
        </a:ln>
      </dgm:spPr>
      <dgm:t>
        <a:bodyPr/>
        <a:lstStyle/>
        <a:p>
          <a:endParaRPr lang="ru-RU"/>
        </a:p>
      </dgm:t>
    </dgm:pt>
    <dgm:pt modelId="{6C3025EC-613B-4F30-8AB7-FAEA539E0834}">
      <dgm:prSet phldrT="[Текст]" custT="1"/>
      <dgm:spPr>
        <a:solidFill>
          <a:srgbClr val="DAE3F3"/>
        </a:solidFill>
      </dgm:spPr>
      <dgm:t>
        <a:bodyPr/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</a:pPr>
          <a:r>
            <a:rPr kumimoji="0" lang="ru-RU" sz="1600" b="1" i="0" u="none" strike="noStrike" kern="1200" cap="none" spc="50" normalizeH="0" baseline="0" noProof="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rPr>
            <a:t>Анализ тенденций развития технологий </a:t>
          </a:r>
          <a:r>
            <a:rPr kumimoji="0" lang="ru-RU" sz="1600" b="1" i="0" u="none" strike="noStrike" kern="1200" cap="none" spc="50" normalizeH="0" baseline="0" noProof="0" dirty="0" err="1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rPr>
            <a:t>блокчейн</a:t>
          </a:r>
          <a:r>
            <a:rPr kumimoji="0" lang="ru-RU" sz="1600" b="1" i="0" u="none" strike="noStrike" kern="1200" cap="none" spc="50" normalizeH="0" baseline="0" noProof="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rPr>
            <a:t> и рынка цифровых активов</a:t>
          </a:r>
          <a:endParaRPr kumimoji="0" lang="ru-RU" sz="1600" b="1" i="0" u="none" strike="noStrike" kern="1200" cap="none" spc="50" normalizeH="0" baseline="0" dirty="0">
            <a:ln w="0"/>
            <a:solidFill>
              <a:srgbClr val="002060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uLnTx/>
            <a:uFillTx/>
            <a:latin typeface="Calibri"/>
            <a:ea typeface="+mn-ea"/>
            <a:cs typeface="+mn-cs"/>
          </a:endParaRPr>
        </a:p>
      </dgm:t>
    </dgm:pt>
    <dgm:pt modelId="{7822F455-7A88-44A8-A604-C93555250A9A}" type="parTrans" cxnId="{850714C0-4892-48CD-93AE-D2744E6028B2}">
      <dgm:prSet/>
      <dgm:spPr/>
      <dgm:t>
        <a:bodyPr/>
        <a:lstStyle/>
        <a:p>
          <a:endParaRPr lang="ru-RU"/>
        </a:p>
      </dgm:t>
    </dgm:pt>
    <dgm:pt modelId="{F68C6754-472E-4CC7-A5BC-47CD9D8A9427}" type="sibTrans" cxnId="{850714C0-4892-48CD-93AE-D2744E6028B2}">
      <dgm:prSet/>
      <dgm:spPr/>
      <dgm:t>
        <a:bodyPr/>
        <a:lstStyle/>
        <a:p>
          <a:endParaRPr lang="ru-RU"/>
        </a:p>
      </dgm:t>
    </dgm:pt>
    <dgm:pt modelId="{D706216F-CDB5-4DF4-90DD-A774C684A958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just">
            <a:buClrTx/>
            <a:buSzTx/>
            <a:buFont typeface="Arial" panose="020B0604020202020204" pitchFamily="34" charset="0"/>
            <a:buChar char="•"/>
          </a:pPr>
          <a:r>
            <a:rPr kumimoji="0" lang="ru-RU" sz="1300" b="1" i="0" u="none" strike="noStrike" cap="none" spc="50" normalizeH="0" baseline="0" noProof="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rPr>
            <a:t>Управление рисками отмывания денег и финансирования терроризма на предприятиях</a:t>
          </a:r>
          <a:endParaRPr lang="ru-RU" sz="1300" dirty="0">
            <a:solidFill>
              <a:srgbClr val="002060"/>
            </a:solidFill>
          </a:endParaRPr>
        </a:p>
      </dgm:t>
    </dgm:pt>
    <dgm:pt modelId="{DB19AB7A-ACB9-450F-8BC9-10CD90F35F8B}" type="parTrans" cxnId="{2450898E-781B-45A4-B380-D1A19476FB21}">
      <dgm:prSet/>
      <dgm:spPr/>
      <dgm:t>
        <a:bodyPr/>
        <a:lstStyle/>
        <a:p>
          <a:endParaRPr lang="ru-RU"/>
        </a:p>
      </dgm:t>
    </dgm:pt>
    <dgm:pt modelId="{D35D31BF-A70A-41F1-A671-FB0D82C98444}" type="sibTrans" cxnId="{2450898E-781B-45A4-B380-D1A19476FB21}">
      <dgm:prSet/>
      <dgm:spPr/>
      <dgm:t>
        <a:bodyPr/>
        <a:lstStyle/>
        <a:p>
          <a:endParaRPr lang="ru-RU"/>
        </a:p>
      </dgm:t>
    </dgm:pt>
    <dgm:pt modelId="{C21D4B6C-CDE5-42AB-A6D9-476C848BB4E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just">
            <a:buClrTx/>
            <a:buSzTx/>
            <a:buFont typeface="Arial" panose="020B0604020202020204" pitchFamily="34" charset="0"/>
            <a:buChar char="•"/>
          </a:pPr>
          <a:r>
            <a:rPr kumimoji="0" lang="ru-RU" sz="1300" b="1" i="0" u="none" strike="noStrike" cap="none" spc="50" normalizeH="0" baseline="0" noProof="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rPr>
            <a:t>Анализ материалов финансовых расследований </a:t>
          </a:r>
          <a:endParaRPr lang="ru-RU" sz="1300" dirty="0">
            <a:solidFill>
              <a:srgbClr val="002060"/>
            </a:solidFill>
          </a:endParaRPr>
        </a:p>
      </dgm:t>
    </dgm:pt>
    <dgm:pt modelId="{4FC465F1-AAD1-4963-806C-DA91D589947F}" type="parTrans" cxnId="{11368C26-40D4-4C7F-8AA8-2460C4517FA7}">
      <dgm:prSet/>
      <dgm:spPr/>
      <dgm:t>
        <a:bodyPr/>
        <a:lstStyle/>
        <a:p>
          <a:endParaRPr lang="ru-RU"/>
        </a:p>
      </dgm:t>
    </dgm:pt>
    <dgm:pt modelId="{87639295-287E-4A5A-941A-009F0CF71F17}" type="sibTrans" cxnId="{11368C26-40D4-4C7F-8AA8-2460C4517FA7}">
      <dgm:prSet/>
      <dgm:spPr/>
      <dgm:t>
        <a:bodyPr/>
        <a:lstStyle/>
        <a:p>
          <a:endParaRPr lang="ru-RU"/>
        </a:p>
      </dgm:t>
    </dgm:pt>
    <dgm:pt modelId="{354BC530-650F-4FED-AA5F-5D13FDAE0143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just">
            <a:buClrTx/>
            <a:buSzTx/>
            <a:buFont typeface="Arial" panose="020B0604020202020204" pitchFamily="34" charset="0"/>
            <a:buChar char="•"/>
          </a:pPr>
          <a:r>
            <a:rPr kumimoji="0" lang="ru-RU" sz="1300" b="1" i="0" u="none" strike="noStrike" cap="none" spc="50" normalizeH="0" baseline="0" noProof="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rPr>
            <a:t>Выявление схем отмывания доходов, полученных преступным путем, и финансирования терроризма</a:t>
          </a:r>
          <a:endParaRPr lang="ru-RU" sz="1300" dirty="0">
            <a:solidFill>
              <a:srgbClr val="002060"/>
            </a:solidFill>
          </a:endParaRPr>
        </a:p>
      </dgm:t>
    </dgm:pt>
    <dgm:pt modelId="{7FDBEF42-03AE-4452-8E48-82DD0DE06383}" type="parTrans" cxnId="{B8249DB7-5651-44B0-B15C-76B23115B663}">
      <dgm:prSet/>
      <dgm:spPr/>
      <dgm:t>
        <a:bodyPr/>
        <a:lstStyle/>
        <a:p>
          <a:endParaRPr lang="ru-RU"/>
        </a:p>
      </dgm:t>
    </dgm:pt>
    <dgm:pt modelId="{429503C2-34E8-4844-9CAF-026DF0C9CCA2}" type="sibTrans" cxnId="{B8249DB7-5651-44B0-B15C-76B23115B663}">
      <dgm:prSet/>
      <dgm:spPr/>
      <dgm:t>
        <a:bodyPr/>
        <a:lstStyle/>
        <a:p>
          <a:endParaRPr lang="ru-RU"/>
        </a:p>
      </dgm:t>
    </dgm:pt>
    <dgm:pt modelId="{9F26DF5B-0EBB-4837-AEB6-207A98A0D3BB}">
      <dgm:prSet phldrT="[Текст]" custT="1"/>
      <dgm:spPr>
        <a:solidFill>
          <a:srgbClr val="DAE3F3"/>
        </a:solidFill>
      </dgm:spPr>
      <dgm:t>
        <a:bodyPr/>
        <a:lstStyle/>
        <a:p>
          <a:pPr>
            <a:buClrTx/>
            <a:buSzTx/>
            <a:buFont typeface="Arial" panose="020B0604020202020204" pitchFamily="34" charset="0"/>
          </a:pPr>
          <a:r>
            <a:rPr kumimoji="0" lang="ru-RU" sz="1600" b="1" i="0" u="none" strike="noStrike" cap="none" spc="50" normalizeH="0" baseline="0" noProof="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rPr>
            <a:t>Навыки реализации смарт-контрактов</a:t>
          </a:r>
          <a:endParaRPr kumimoji="0" lang="ru-RU" sz="1600" b="1" i="0" u="none" strike="noStrike" cap="none" spc="50" normalizeH="0" baseline="0" dirty="0">
            <a:ln w="0"/>
            <a:solidFill>
              <a:srgbClr val="002060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uLnTx/>
            <a:uFillTx/>
            <a:latin typeface="Calibri"/>
            <a:ea typeface="+mn-ea"/>
            <a:cs typeface="+mn-cs"/>
          </a:endParaRPr>
        </a:p>
      </dgm:t>
    </dgm:pt>
    <dgm:pt modelId="{29B8CCF4-773B-4D52-9CE8-BA6B598503FB}" type="parTrans" cxnId="{A12A3F0C-0D93-486D-B79B-011BCB0087AF}">
      <dgm:prSet/>
      <dgm:spPr/>
      <dgm:t>
        <a:bodyPr/>
        <a:lstStyle/>
        <a:p>
          <a:endParaRPr lang="ru-RU"/>
        </a:p>
      </dgm:t>
    </dgm:pt>
    <dgm:pt modelId="{8DB92E3C-088D-47C9-922A-38E6D5D6CF89}" type="sibTrans" cxnId="{A12A3F0C-0D93-486D-B79B-011BCB0087AF}">
      <dgm:prSet/>
      <dgm:spPr/>
      <dgm:t>
        <a:bodyPr/>
        <a:lstStyle/>
        <a:p>
          <a:endParaRPr lang="ru-RU"/>
        </a:p>
      </dgm:t>
    </dgm:pt>
    <dgm:pt modelId="{E4418F3A-72F3-432B-8A53-7F80133659B5}">
      <dgm:prSet phldrT="[Текст]" custT="1"/>
      <dgm:spPr>
        <a:solidFill>
          <a:srgbClr val="DAE3F3"/>
        </a:solidFill>
      </dgm:spPr>
      <dgm:t>
        <a:bodyPr/>
        <a:lstStyle/>
        <a:p>
          <a:pPr>
            <a:buClrTx/>
            <a:buSzTx/>
            <a:buFont typeface="Arial" panose="020B0604020202020204" pitchFamily="34" charset="0"/>
          </a:pPr>
          <a:r>
            <a:rPr kumimoji="0" lang="ru-RU" sz="1600" b="1" i="0" u="none" strike="noStrike" cap="none" spc="50" normalizeH="0" baseline="0" noProof="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rPr>
            <a:t>Оценка финансовых рисков в цифровой экономике</a:t>
          </a:r>
          <a:endParaRPr kumimoji="0" lang="ru-RU" sz="1600" b="1" i="0" u="none" strike="noStrike" cap="none" spc="50" normalizeH="0" baseline="0" dirty="0">
            <a:ln w="0"/>
            <a:solidFill>
              <a:srgbClr val="002060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uLnTx/>
            <a:uFillTx/>
            <a:latin typeface="Calibri"/>
            <a:ea typeface="+mn-ea"/>
            <a:cs typeface="+mn-cs"/>
          </a:endParaRPr>
        </a:p>
      </dgm:t>
    </dgm:pt>
    <dgm:pt modelId="{BF2D2890-E72E-4446-94F8-412FAAC8DDF0}" type="parTrans" cxnId="{4FA117B8-A368-4A2A-B30D-156D2D44086E}">
      <dgm:prSet/>
      <dgm:spPr/>
      <dgm:t>
        <a:bodyPr/>
        <a:lstStyle/>
        <a:p>
          <a:endParaRPr lang="ru-RU"/>
        </a:p>
      </dgm:t>
    </dgm:pt>
    <dgm:pt modelId="{23022C60-B6DB-4774-9430-1DE39EE9354E}" type="sibTrans" cxnId="{4FA117B8-A368-4A2A-B30D-156D2D44086E}">
      <dgm:prSet/>
      <dgm:spPr/>
      <dgm:t>
        <a:bodyPr/>
        <a:lstStyle/>
        <a:p>
          <a:endParaRPr lang="ru-RU"/>
        </a:p>
      </dgm:t>
    </dgm:pt>
    <dgm:pt modelId="{630B6FDB-1366-49BB-83F4-65D2CCAFAE89}">
      <dgm:prSet phldrT="[Текст]" custT="1"/>
      <dgm:spPr>
        <a:solidFill>
          <a:srgbClr val="DAE3F3"/>
        </a:solidFill>
      </dgm:spPr>
      <dgm:t>
        <a:bodyPr/>
        <a:lstStyle/>
        <a:p>
          <a:pPr>
            <a:buClrTx/>
            <a:buSzTx/>
            <a:buFont typeface="Arial" panose="020B0604020202020204" pitchFamily="34" charset="0"/>
          </a:pPr>
          <a:r>
            <a:rPr kumimoji="0" lang="ru-RU" sz="1600" b="1" i="0" u="none" strike="noStrike" cap="none" spc="50" normalizeH="0" baseline="0" noProof="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rPr>
            <a:t>Анализ рисков использования криптовалют в целях отмывания преступных доходов и финансирования терроризма</a:t>
          </a:r>
          <a:endParaRPr kumimoji="0" lang="ru-RU" sz="1600" b="1" i="0" u="none" strike="noStrike" cap="none" spc="50" normalizeH="0" baseline="0" dirty="0">
            <a:ln w="0"/>
            <a:solidFill>
              <a:srgbClr val="002060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uLnTx/>
            <a:uFillTx/>
            <a:latin typeface="Calibri"/>
            <a:ea typeface="+mn-ea"/>
            <a:cs typeface="+mn-cs"/>
          </a:endParaRPr>
        </a:p>
      </dgm:t>
    </dgm:pt>
    <dgm:pt modelId="{87856AEE-8E90-4717-8A3C-1362ED32C4BE}" type="parTrans" cxnId="{BB9976AB-A304-45DB-A0C8-1645A6C825EB}">
      <dgm:prSet/>
      <dgm:spPr/>
      <dgm:t>
        <a:bodyPr/>
        <a:lstStyle/>
        <a:p>
          <a:endParaRPr lang="ru-RU"/>
        </a:p>
      </dgm:t>
    </dgm:pt>
    <dgm:pt modelId="{41F309A8-0F3E-4EE6-9944-39CA36D0812A}" type="sibTrans" cxnId="{BB9976AB-A304-45DB-A0C8-1645A6C825EB}">
      <dgm:prSet/>
      <dgm:spPr/>
      <dgm:t>
        <a:bodyPr/>
        <a:lstStyle/>
        <a:p>
          <a:endParaRPr lang="ru-RU"/>
        </a:p>
      </dgm:t>
    </dgm:pt>
    <dgm:pt modelId="{07BDE48D-E780-404A-AAB9-8852DD671572}">
      <dgm:prSet phldrT="[Текст]" custT="1"/>
      <dgm:spPr>
        <a:solidFill>
          <a:srgbClr val="DAE3F3"/>
        </a:solidFill>
      </dgm:spPr>
      <dgm:t>
        <a:bodyPr/>
        <a:lstStyle/>
        <a:p>
          <a:pPr algn="l">
            <a:buClrTx/>
            <a:buSzTx/>
            <a:buFont typeface="Arial" panose="020B0604020202020204" pitchFamily="34" charset="0"/>
          </a:pPr>
          <a:r>
            <a:rPr kumimoji="0" lang="ru-RU" sz="1500" b="1" i="0" u="none" strike="noStrike" cap="none" spc="50" normalizeH="0" baseline="0" noProof="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rPr>
            <a:t>Оценка финансовых активов в инвестиционных целях</a:t>
          </a:r>
          <a:endParaRPr kumimoji="0" lang="ru-RU" sz="1500" b="1" i="0" u="none" strike="noStrike" cap="none" spc="50" normalizeH="0" baseline="0" dirty="0">
            <a:ln w="0"/>
            <a:solidFill>
              <a:srgbClr val="002060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uLnTx/>
            <a:uFillTx/>
            <a:latin typeface="Calibri"/>
            <a:ea typeface="+mn-ea"/>
            <a:cs typeface="+mn-cs"/>
          </a:endParaRPr>
        </a:p>
      </dgm:t>
    </dgm:pt>
    <dgm:pt modelId="{60A58D45-6FB4-4C2E-A423-5E8EBC055746}" type="parTrans" cxnId="{EA4988EA-1C1E-4A0D-9FD9-1CEE577C9C49}">
      <dgm:prSet/>
      <dgm:spPr/>
      <dgm:t>
        <a:bodyPr/>
        <a:lstStyle/>
        <a:p>
          <a:endParaRPr lang="ru-RU"/>
        </a:p>
      </dgm:t>
    </dgm:pt>
    <dgm:pt modelId="{744BF6E5-AE58-4440-BD1D-C0AB2E5D54E2}" type="sibTrans" cxnId="{EA4988EA-1C1E-4A0D-9FD9-1CEE577C9C49}">
      <dgm:prSet/>
      <dgm:spPr/>
      <dgm:t>
        <a:bodyPr/>
        <a:lstStyle/>
        <a:p>
          <a:endParaRPr lang="ru-RU"/>
        </a:p>
      </dgm:t>
    </dgm:pt>
    <dgm:pt modelId="{4C2450DB-F9ED-4A60-8EE6-118C4971174E}">
      <dgm:prSet phldrT="[Текст]" custT="1"/>
      <dgm:spPr>
        <a:solidFill>
          <a:srgbClr val="DAE3F3"/>
        </a:solidFill>
      </dgm:spPr>
      <dgm:t>
        <a:bodyPr/>
        <a:lstStyle/>
        <a:p>
          <a:pPr algn="l">
            <a:buClrTx/>
            <a:buSzTx/>
            <a:buFont typeface="Arial" panose="020B0604020202020204" pitchFamily="34" charset="0"/>
          </a:pPr>
          <a:r>
            <a:rPr kumimoji="0" lang="ru-RU" sz="1500" b="1" i="0" u="none" strike="noStrike" cap="none" spc="50" normalizeH="0" baseline="0" noProof="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rPr>
            <a:t>Прогнозирование динамики финансовых рынков и отдельных активов </a:t>
          </a:r>
          <a:endParaRPr kumimoji="0" lang="ru-RU" sz="1500" b="1" i="0" u="none" strike="noStrike" cap="none" spc="50" normalizeH="0" baseline="0" dirty="0">
            <a:ln w="0"/>
            <a:solidFill>
              <a:srgbClr val="002060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uLnTx/>
            <a:uFillTx/>
            <a:latin typeface="Calibri"/>
            <a:ea typeface="+mn-ea"/>
            <a:cs typeface="+mn-cs"/>
          </a:endParaRPr>
        </a:p>
      </dgm:t>
    </dgm:pt>
    <dgm:pt modelId="{F9F37733-B214-4B74-9FF4-7F45C35020AD}" type="parTrans" cxnId="{7CE3C29E-5515-41A3-B056-1F845B0DB0DF}">
      <dgm:prSet/>
      <dgm:spPr/>
      <dgm:t>
        <a:bodyPr/>
        <a:lstStyle/>
        <a:p>
          <a:endParaRPr lang="ru-RU"/>
        </a:p>
      </dgm:t>
    </dgm:pt>
    <dgm:pt modelId="{C3541BE9-E2A5-46C9-92B2-3B3CFF47863D}" type="sibTrans" cxnId="{7CE3C29E-5515-41A3-B056-1F845B0DB0DF}">
      <dgm:prSet/>
      <dgm:spPr/>
      <dgm:t>
        <a:bodyPr/>
        <a:lstStyle/>
        <a:p>
          <a:endParaRPr lang="ru-RU"/>
        </a:p>
      </dgm:t>
    </dgm:pt>
    <dgm:pt modelId="{E8177E37-93EA-4900-A2E6-9830C2E60136}">
      <dgm:prSet phldrT="[Текст]" custT="1"/>
      <dgm:spPr>
        <a:solidFill>
          <a:srgbClr val="DAE3F3"/>
        </a:solidFill>
      </dgm:spPr>
      <dgm:t>
        <a:bodyPr/>
        <a:lstStyle/>
        <a:p>
          <a:pPr algn="l">
            <a:buClrTx/>
            <a:buSzTx/>
            <a:buFont typeface="Arial" panose="020B0604020202020204" pitchFamily="34" charset="0"/>
          </a:pPr>
          <a:r>
            <a:rPr kumimoji="0" lang="ru-RU" sz="1500" b="1" i="0" u="none" strike="noStrike" cap="none" spc="50" normalizeH="0" baseline="0" noProof="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rPr>
            <a:t>Финансовый консалтинг</a:t>
          </a:r>
          <a:endParaRPr kumimoji="0" lang="ru-RU" sz="1500" b="1" i="0" u="none" strike="noStrike" cap="none" spc="50" normalizeH="0" baseline="0" dirty="0">
            <a:ln w="0"/>
            <a:solidFill>
              <a:srgbClr val="002060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uLnTx/>
            <a:uFillTx/>
            <a:latin typeface="Calibri"/>
            <a:ea typeface="+mn-ea"/>
            <a:cs typeface="+mn-cs"/>
          </a:endParaRPr>
        </a:p>
      </dgm:t>
    </dgm:pt>
    <dgm:pt modelId="{EA0E2D15-E362-4F2C-B660-2DAE5B80B0FD}" type="parTrans" cxnId="{F6150139-7941-4A98-B588-AF22858F4030}">
      <dgm:prSet/>
      <dgm:spPr/>
      <dgm:t>
        <a:bodyPr/>
        <a:lstStyle/>
        <a:p>
          <a:endParaRPr lang="ru-RU"/>
        </a:p>
      </dgm:t>
    </dgm:pt>
    <dgm:pt modelId="{10514136-0167-44C5-A534-DD71BB9B40F8}" type="sibTrans" cxnId="{F6150139-7941-4A98-B588-AF22858F4030}">
      <dgm:prSet/>
      <dgm:spPr/>
      <dgm:t>
        <a:bodyPr/>
        <a:lstStyle/>
        <a:p>
          <a:endParaRPr lang="ru-RU"/>
        </a:p>
      </dgm:t>
    </dgm:pt>
    <dgm:pt modelId="{DDB865DB-EDA3-41E2-B148-58C5B1BA0ECE}">
      <dgm:prSet phldrT="[Текст]" custT="1"/>
      <dgm:spPr>
        <a:solidFill>
          <a:srgbClr val="DAE3F3"/>
        </a:solidFill>
      </dgm:spPr>
      <dgm:t>
        <a:bodyPr/>
        <a:lstStyle/>
        <a:p>
          <a:pPr algn="l">
            <a:buClrTx/>
            <a:buSzTx/>
            <a:buFont typeface="Arial" panose="020B0604020202020204" pitchFamily="34" charset="0"/>
          </a:pPr>
          <a:r>
            <a:rPr kumimoji="0" lang="ru-RU" sz="1500" b="1" i="0" u="none" strike="noStrike" cap="none" spc="50" normalizeH="0" baseline="0" noProof="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rPr>
            <a:t>Профессиональное и индивидуальное  инвестирование на финансовых рынках</a:t>
          </a:r>
          <a:endParaRPr kumimoji="0" lang="ru-RU" sz="1500" b="1" i="0" u="none" strike="noStrike" cap="none" spc="50" normalizeH="0" baseline="0" dirty="0">
            <a:ln w="0"/>
            <a:solidFill>
              <a:srgbClr val="002060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uLnTx/>
            <a:uFillTx/>
            <a:latin typeface="Calibri"/>
            <a:ea typeface="+mn-ea"/>
            <a:cs typeface="+mn-cs"/>
          </a:endParaRPr>
        </a:p>
      </dgm:t>
    </dgm:pt>
    <dgm:pt modelId="{DAF699A5-419D-484E-A153-78A5FDB616F6}" type="parTrans" cxnId="{971585F8-0C50-4EB7-B2C1-C0B4B62E8766}">
      <dgm:prSet/>
      <dgm:spPr/>
      <dgm:t>
        <a:bodyPr/>
        <a:lstStyle/>
        <a:p>
          <a:endParaRPr lang="ru-RU"/>
        </a:p>
      </dgm:t>
    </dgm:pt>
    <dgm:pt modelId="{AF818710-2BF8-43A8-82E5-80AE120F0D27}" type="sibTrans" cxnId="{971585F8-0C50-4EB7-B2C1-C0B4B62E8766}">
      <dgm:prSet/>
      <dgm:spPr/>
      <dgm:t>
        <a:bodyPr/>
        <a:lstStyle/>
        <a:p>
          <a:endParaRPr lang="ru-RU"/>
        </a:p>
      </dgm:t>
    </dgm:pt>
    <dgm:pt modelId="{73128EF1-EA70-43E2-850C-22E196AC2AA2}" type="pres">
      <dgm:prSet presAssocID="{794D493A-C511-4A85-A2D7-9889B5837AC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FB4270-002C-4810-A717-3B8353580C76}" type="pres">
      <dgm:prSet presAssocID="{794D493A-C511-4A85-A2D7-9889B5837AC6}" presName="fgShape" presStyleLbl="fgShp" presStyleIdx="0" presStyleCnt="1" custLinFactNeighborX="0" custLinFactNeighborY="21013"/>
      <dgm:spPr/>
    </dgm:pt>
    <dgm:pt modelId="{DBF74918-43A6-491B-9318-E2E2B86A292C}" type="pres">
      <dgm:prSet presAssocID="{794D493A-C511-4A85-A2D7-9889B5837AC6}" presName="linComp" presStyleCnt="0"/>
      <dgm:spPr/>
    </dgm:pt>
    <dgm:pt modelId="{F0DAE28D-C79D-424C-AF3C-EFD50E421122}" type="pres">
      <dgm:prSet presAssocID="{19CF136A-FEE9-4F5D-B878-C6E8675244D9}" presName="compNode" presStyleCnt="0"/>
      <dgm:spPr/>
    </dgm:pt>
    <dgm:pt modelId="{E2345883-417B-41D0-B0D8-BE6CB8A8D4EB}" type="pres">
      <dgm:prSet presAssocID="{19CF136A-FEE9-4F5D-B878-C6E8675244D9}" presName="bkgdShape" presStyleLbl="node1" presStyleIdx="0" presStyleCnt="3" custLinFactNeighborX="1543"/>
      <dgm:spPr/>
      <dgm:t>
        <a:bodyPr/>
        <a:lstStyle/>
        <a:p>
          <a:endParaRPr lang="ru-RU"/>
        </a:p>
      </dgm:t>
    </dgm:pt>
    <dgm:pt modelId="{3C91FAA4-0A88-4980-AB9F-46CA75400E7E}" type="pres">
      <dgm:prSet presAssocID="{19CF136A-FEE9-4F5D-B878-C6E8675244D9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3FE1F4-83AB-4C81-A192-6F4907B87B59}" type="pres">
      <dgm:prSet presAssocID="{19CF136A-FEE9-4F5D-B878-C6E8675244D9}" presName="invisiNode" presStyleLbl="node1" presStyleIdx="0" presStyleCnt="3"/>
      <dgm:spPr/>
    </dgm:pt>
    <dgm:pt modelId="{C04C26E0-4F11-4216-AC65-72A9F1D2CD37}" type="pres">
      <dgm:prSet presAssocID="{19CF136A-FEE9-4F5D-B878-C6E8675244D9}" presName="imagNode" presStyleLbl="fgImgPlace1" presStyleIdx="0" presStyleCnt="3" custScaleX="104655" custScaleY="101716" custLinFactNeighborX="-4021" custLinFactNeighborY="-1105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BF2D1133-1EA3-40B8-B005-788A05E40E18}" type="pres">
      <dgm:prSet presAssocID="{CB06E733-9CD1-474B-B0D4-27815B4A7FB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A191617-0EEA-4F69-A314-46D2F026539E}" type="pres">
      <dgm:prSet presAssocID="{A19074FF-4173-4C6B-8920-2E51010788DD}" presName="compNode" presStyleCnt="0"/>
      <dgm:spPr/>
    </dgm:pt>
    <dgm:pt modelId="{CD65478B-616F-404F-B015-46700BF3547E}" type="pres">
      <dgm:prSet presAssocID="{A19074FF-4173-4C6B-8920-2E51010788DD}" presName="bkgdShape" presStyleLbl="node1" presStyleIdx="1" presStyleCnt="3"/>
      <dgm:spPr/>
      <dgm:t>
        <a:bodyPr/>
        <a:lstStyle/>
        <a:p>
          <a:endParaRPr lang="ru-RU"/>
        </a:p>
      </dgm:t>
    </dgm:pt>
    <dgm:pt modelId="{4909ADA8-B0B8-4C02-BEF8-5596559EDA13}" type="pres">
      <dgm:prSet presAssocID="{A19074FF-4173-4C6B-8920-2E51010788DD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907ACA-FAE0-4B62-98B8-C106F688BC5D}" type="pres">
      <dgm:prSet presAssocID="{A19074FF-4173-4C6B-8920-2E51010788DD}" presName="invisiNode" presStyleLbl="node1" presStyleIdx="1" presStyleCnt="3"/>
      <dgm:spPr/>
    </dgm:pt>
    <dgm:pt modelId="{6291F43F-673B-40AA-B8AD-D69DA466A802}" type="pres">
      <dgm:prSet presAssocID="{A19074FF-4173-4C6B-8920-2E51010788DD}" presName="imagNode" presStyleLbl="fgImgPlace1" presStyleIdx="1" presStyleCnt="3" custLinFactNeighborY="-1281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  <dgm:t>
        <a:bodyPr/>
        <a:lstStyle/>
        <a:p>
          <a:endParaRPr lang="ru-RU"/>
        </a:p>
      </dgm:t>
    </dgm:pt>
    <dgm:pt modelId="{5959161E-0814-4FB4-BC5D-F9C7C56EA80C}" type="pres">
      <dgm:prSet presAssocID="{90224AFB-3894-477A-88E9-79C0B8EE90F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5218670-6862-4874-BF23-A2E2CFF77D4A}" type="pres">
      <dgm:prSet presAssocID="{E18D185F-C51A-4108-8701-01EB49517623}" presName="compNode" presStyleCnt="0"/>
      <dgm:spPr/>
    </dgm:pt>
    <dgm:pt modelId="{319CAE6E-4938-4485-B0AF-4F5BB4022F93}" type="pres">
      <dgm:prSet presAssocID="{E18D185F-C51A-4108-8701-01EB49517623}" presName="bkgdShape" presStyleLbl="node1" presStyleIdx="2" presStyleCnt="3"/>
      <dgm:spPr/>
      <dgm:t>
        <a:bodyPr/>
        <a:lstStyle/>
        <a:p>
          <a:endParaRPr lang="ru-RU"/>
        </a:p>
      </dgm:t>
    </dgm:pt>
    <dgm:pt modelId="{D9716CA8-1B1B-4234-B184-475B94EA6877}" type="pres">
      <dgm:prSet presAssocID="{E18D185F-C51A-4108-8701-01EB49517623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6B6D31-C615-495C-8012-DBA910ACBF70}" type="pres">
      <dgm:prSet presAssocID="{E18D185F-C51A-4108-8701-01EB49517623}" presName="invisiNode" presStyleLbl="node1" presStyleIdx="2" presStyleCnt="3"/>
      <dgm:spPr/>
    </dgm:pt>
    <dgm:pt modelId="{29E42C0F-1D36-4728-A94D-743ED1A32CFC}" type="pres">
      <dgm:prSet presAssocID="{E18D185F-C51A-4108-8701-01EB49517623}" presName="imagNode" presStyleLbl="fgImgPlace1" presStyleIdx="2" presStyleCnt="3" custLinFactNeighborX="-1602" custLinFactNeighborY="-1321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ru-RU"/>
        </a:p>
      </dgm:t>
    </dgm:pt>
  </dgm:ptLst>
  <dgm:cxnLst>
    <dgm:cxn modelId="{F0E4AE1B-1FE3-4E7D-AC04-5C64C0FA7BA2}" srcId="{794D493A-C511-4A85-A2D7-9889B5837AC6}" destId="{19CF136A-FEE9-4F5D-B878-C6E8675244D9}" srcOrd="0" destOrd="0" parTransId="{96DD666C-22DF-41E8-8070-E76C030E1783}" sibTransId="{CB06E733-9CD1-474B-B0D4-27815B4A7FBE}"/>
    <dgm:cxn modelId="{BCB5A2EB-7E83-448E-B1A1-D70963E1F4A7}" type="presOf" srcId="{24D07FB7-9190-48C0-964E-4C56C4853C33}" destId="{E2345883-417B-41D0-B0D8-BE6CB8A8D4EB}" srcOrd="0" destOrd="1" presId="urn:microsoft.com/office/officeart/2005/8/layout/hList7"/>
    <dgm:cxn modelId="{9790CD3D-3F99-45E7-8B65-1C226248B4DF}" type="presOf" srcId="{A19074FF-4173-4C6B-8920-2E51010788DD}" destId="{CD65478B-616F-404F-B015-46700BF3547E}" srcOrd="0" destOrd="0" presId="urn:microsoft.com/office/officeart/2005/8/layout/hList7"/>
    <dgm:cxn modelId="{FAE185BC-C380-42C4-BDC6-22C64712E374}" type="presOf" srcId="{19CF136A-FEE9-4F5D-B878-C6E8675244D9}" destId="{3C91FAA4-0A88-4980-AB9F-46CA75400E7E}" srcOrd="1" destOrd="0" presId="urn:microsoft.com/office/officeart/2005/8/layout/hList7"/>
    <dgm:cxn modelId="{7CCBCB55-0C04-4DBD-8BCA-B3810AC3E003}" type="presOf" srcId="{A19074FF-4173-4C6B-8920-2E51010788DD}" destId="{4909ADA8-B0B8-4C02-BEF8-5596559EDA13}" srcOrd="1" destOrd="0" presId="urn:microsoft.com/office/officeart/2005/8/layout/hList7"/>
    <dgm:cxn modelId="{275BED59-A630-46AB-BB6B-61CAA4181C51}" type="presOf" srcId="{E18D185F-C51A-4108-8701-01EB49517623}" destId="{319CAE6E-4938-4485-B0AF-4F5BB4022F93}" srcOrd="0" destOrd="0" presId="urn:microsoft.com/office/officeart/2005/8/layout/hList7"/>
    <dgm:cxn modelId="{783B5767-05BC-4CDF-98BA-D9237EF406E9}" type="presOf" srcId="{24D07FB7-9190-48C0-964E-4C56C4853C33}" destId="{3C91FAA4-0A88-4980-AB9F-46CA75400E7E}" srcOrd="1" destOrd="1" presId="urn:microsoft.com/office/officeart/2005/8/layout/hList7"/>
    <dgm:cxn modelId="{EE2FB529-564C-4AA5-AC34-F57B2E56D76F}" type="presOf" srcId="{6C3025EC-613B-4F30-8AB7-FAEA539E0834}" destId="{D9716CA8-1B1B-4234-B184-475B94EA6877}" srcOrd="1" destOrd="1" presId="urn:microsoft.com/office/officeart/2005/8/layout/hList7"/>
    <dgm:cxn modelId="{BB9976AB-A304-45DB-A0C8-1645A6C825EB}" srcId="{E18D185F-C51A-4108-8701-01EB49517623}" destId="{630B6FDB-1366-49BB-83F4-65D2CCAFAE89}" srcOrd="3" destOrd="0" parTransId="{87856AEE-8E90-4717-8A3C-1362ED32C4BE}" sibTransId="{41F309A8-0F3E-4EE6-9944-39CA36D0812A}"/>
    <dgm:cxn modelId="{431A71AF-7806-4B81-85F6-68AE4624826A}" type="presOf" srcId="{E4418F3A-72F3-432B-8A53-7F80133659B5}" destId="{319CAE6E-4938-4485-B0AF-4F5BB4022F93}" srcOrd="0" destOrd="3" presId="urn:microsoft.com/office/officeart/2005/8/layout/hList7"/>
    <dgm:cxn modelId="{72569ADE-3A12-4891-8970-81B44713C98B}" srcId="{19CF136A-FEE9-4F5D-B878-C6E8675244D9}" destId="{24D07FB7-9190-48C0-964E-4C56C4853C33}" srcOrd="0" destOrd="0" parTransId="{F1350A7F-66F8-46F8-B9E0-2B6917784757}" sibTransId="{9E1B3CA6-ED1F-4A2D-B9CB-BB8F031B1E89}"/>
    <dgm:cxn modelId="{0C731290-F625-45DD-9D94-78E8A74B0C36}" type="presOf" srcId="{173CA5B7-9D52-4AE7-A917-91373BEDE0EE}" destId="{E2345883-417B-41D0-B0D8-BE6CB8A8D4EB}" srcOrd="0" destOrd="2" presId="urn:microsoft.com/office/officeart/2005/8/layout/hList7"/>
    <dgm:cxn modelId="{EA4988EA-1C1E-4A0D-9FD9-1CEE577C9C49}" srcId="{A19074FF-4173-4C6B-8920-2E51010788DD}" destId="{07BDE48D-E780-404A-AAB9-8852DD671572}" srcOrd="1" destOrd="0" parTransId="{60A58D45-6FB4-4C2E-A423-5E8EBC055746}" sibTransId="{744BF6E5-AE58-4440-BD1D-C0AB2E5D54E2}"/>
    <dgm:cxn modelId="{F6150139-7941-4A98-B588-AF22858F4030}" srcId="{A19074FF-4173-4C6B-8920-2E51010788DD}" destId="{E8177E37-93EA-4900-A2E6-9830C2E60136}" srcOrd="3" destOrd="0" parTransId="{EA0E2D15-E362-4F2C-B660-2DAE5B80B0FD}" sibTransId="{10514136-0167-44C5-A534-DD71BB9B40F8}"/>
    <dgm:cxn modelId="{0465B5A3-2992-4E49-8CCC-671B8715982F}" type="presOf" srcId="{07BDE48D-E780-404A-AAB9-8852DD671572}" destId="{4909ADA8-B0B8-4C02-BEF8-5596559EDA13}" srcOrd="1" destOrd="2" presId="urn:microsoft.com/office/officeart/2005/8/layout/hList7"/>
    <dgm:cxn modelId="{D18820BA-4AD6-4BDE-9A72-440EC216B033}" srcId="{A19074FF-4173-4C6B-8920-2E51010788DD}" destId="{9A6483C4-0A04-46E6-97C3-80955451609D}" srcOrd="0" destOrd="0" parTransId="{07F8A99A-001E-4536-9F88-AAC0439CE8E4}" sibTransId="{B708E249-D187-486C-AA08-7B8791F0C344}"/>
    <dgm:cxn modelId="{BE949CDC-3FE3-4915-B9FD-1D0EF5BB6E7C}" type="presOf" srcId="{354BC530-650F-4FED-AA5F-5D13FDAE0143}" destId="{3C91FAA4-0A88-4980-AB9F-46CA75400E7E}" srcOrd="1" destOrd="5" presId="urn:microsoft.com/office/officeart/2005/8/layout/hList7"/>
    <dgm:cxn modelId="{7E74BD68-EE97-4FAA-BEEA-9061B6094499}" srcId="{19CF136A-FEE9-4F5D-B878-C6E8675244D9}" destId="{173CA5B7-9D52-4AE7-A917-91373BEDE0EE}" srcOrd="1" destOrd="0" parTransId="{EF9D0ADB-3C6C-4F50-BE02-6491D10AF4FD}" sibTransId="{165EEE6E-015D-4524-9F9E-82F23F44D810}"/>
    <dgm:cxn modelId="{6D6E329B-986D-474C-9808-1B1B36562082}" type="presOf" srcId="{E8177E37-93EA-4900-A2E6-9830C2E60136}" destId="{CD65478B-616F-404F-B015-46700BF3547E}" srcOrd="0" destOrd="4" presId="urn:microsoft.com/office/officeart/2005/8/layout/hList7"/>
    <dgm:cxn modelId="{BF95A32D-6735-4713-8991-772A4FDC8664}" type="presOf" srcId="{E4418F3A-72F3-432B-8A53-7F80133659B5}" destId="{D9716CA8-1B1B-4234-B184-475B94EA6877}" srcOrd="1" destOrd="3" presId="urn:microsoft.com/office/officeart/2005/8/layout/hList7"/>
    <dgm:cxn modelId="{0525DB95-53FA-4F21-BC78-BD7849CE6551}" type="presOf" srcId="{794D493A-C511-4A85-A2D7-9889B5837AC6}" destId="{73128EF1-EA70-43E2-850C-22E196AC2AA2}" srcOrd="0" destOrd="0" presId="urn:microsoft.com/office/officeart/2005/8/layout/hList7"/>
    <dgm:cxn modelId="{A27D6CAF-BFAA-40F0-87A8-EA6A3116C7C7}" type="presOf" srcId="{E18D185F-C51A-4108-8701-01EB49517623}" destId="{D9716CA8-1B1B-4234-B184-475B94EA6877}" srcOrd="1" destOrd="0" presId="urn:microsoft.com/office/officeart/2005/8/layout/hList7"/>
    <dgm:cxn modelId="{6D096613-22A7-4D2C-A3BE-0046D38902EC}" type="presOf" srcId="{354BC530-650F-4FED-AA5F-5D13FDAE0143}" destId="{E2345883-417B-41D0-B0D8-BE6CB8A8D4EB}" srcOrd="0" destOrd="5" presId="urn:microsoft.com/office/officeart/2005/8/layout/hList7"/>
    <dgm:cxn modelId="{FBE3EA6E-5502-423E-BBF6-373E9FF65225}" type="presOf" srcId="{DDB865DB-EDA3-41E2-B148-58C5B1BA0ECE}" destId="{4909ADA8-B0B8-4C02-BEF8-5596559EDA13}" srcOrd="1" destOrd="5" presId="urn:microsoft.com/office/officeart/2005/8/layout/hList7"/>
    <dgm:cxn modelId="{6213FEEC-E4B5-43E4-920C-A368C265525B}" type="presOf" srcId="{07BDE48D-E780-404A-AAB9-8852DD671572}" destId="{CD65478B-616F-404F-B015-46700BF3547E}" srcOrd="0" destOrd="2" presId="urn:microsoft.com/office/officeart/2005/8/layout/hList7"/>
    <dgm:cxn modelId="{A12A3F0C-0D93-486D-B79B-011BCB0087AF}" srcId="{E18D185F-C51A-4108-8701-01EB49517623}" destId="{9F26DF5B-0EBB-4837-AEB6-207A98A0D3BB}" srcOrd="1" destOrd="0" parTransId="{29B8CCF4-773B-4D52-9CE8-BA6B598503FB}" sibTransId="{8DB92E3C-088D-47C9-922A-38E6D5D6CF89}"/>
    <dgm:cxn modelId="{5D2AB124-9F4E-4D13-8037-9E158A2006AC}" srcId="{794D493A-C511-4A85-A2D7-9889B5837AC6}" destId="{A19074FF-4173-4C6B-8920-2E51010788DD}" srcOrd="1" destOrd="0" parTransId="{F4608EDF-29FA-46B9-8071-6C08A532A620}" sibTransId="{90224AFB-3894-477A-88E9-79C0B8EE90F3}"/>
    <dgm:cxn modelId="{4FA117B8-A368-4A2A-B30D-156D2D44086E}" srcId="{E18D185F-C51A-4108-8701-01EB49517623}" destId="{E4418F3A-72F3-432B-8A53-7F80133659B5}" srcOrd="2" destOrd="0" parTransId="{BF2D2890-E72E-4446-94F8-412FAAC8DDF0}" sibTransId="{23022C60-B6DB-4774-9430-1DE39EE9354E}"/>
    <dgm:cxn modelId="{B8249DB7-5651-44B0-B15C-76B23115B663}" srcId="{19CF136A-FEE9-4F5D-B878-C6E8675244D9}" destId="{354BC530-650F-4FED-AA5F-5D13FDAE0143}" srcOrd="4" destOrd="0" parTransId="{7FDBEF42-03AE-4452-8E48-82DD0DE06383}" sibTransId="{429503C2-34E8-4844-9CAF-026DF0C9CCA2}"/>
    <dgm:cxn modelId="{D3FF5D20-0B65-4370-9BE9-FDA3EBD81671}" type="presOf" srcId="{DDB865DB-EDA3-41E2-B148-58C5B1BA0ECE}" destId="{CD65478B-616F-404F-B015-46700BF3547E}" srcOrd="0" destOrd="5" presId="urn:microsoft.com/office/officeart/2005/8/layout/hList7"/>
    <dgm:cxn modelId="{11368C26-40D4-4C7F-8AA8-2460C4517FA7}" srcId="{19CF136A-FEE9-4F5D-B878-C6E8675244D9}" destId="{C21D4B6C-CDE5-42AB-A6D9-476C848BB4EE}" srcOrd="3" destOrd="0" parTransId="{4FC465F1-AAD1-4963-806C-DA91D589947F}" sibTransId="{87639295-287E-4A5A-941A-009F0CF71F17}"/>
    <dgm:cxn modelId="{1C441A57-A97A-44DB-B137-AB2C0A48B92F}" type="presOf" srcId="{D706216F-CDB5-4DF4-90DD-A774C684A958}" destId="{E2345883-417B-41D0-B0D8-BE6CB8A8D4EB}" srcOrd="0" destOrd="3" presId="urn:microsoft.com/office/officeart/2005/8/layout/hList7"/>
    <dgm:cxn modelId="{8FAA3B6E-7148-4B37-8C36-CBB4245A4983}" type="presOf" srcId="{630B6FDB-1366-49BB-83F4-65D2CCAFAE89}" destId="{319CAE6E-4938-4485-B0AF-4F5BB4022F93}" srcOrd="0" destOrd="4" presId="urn:microsoft.com/office/officeart/2005/8/layout/hList7"/>
    <dgm:cxn modelId="{6D19F16F-1EBF-441E-BD84-946FA0551761}" srcId="{794D493A-C511-4A85-A2D7-9889B5837AC6}" destId="{E18D185F-C51A-4108-8701-01EB49517623}" srcOrd="2" destOrd="0" parTransId="{C8B19BAE-7847-449B-99AE-29B65223331B}" sibTransId="{8ACC7283-364E-4AB6-86FB-DD2C2C9E49D5}"/>
    <dgm:cxn modelId="{21592589-459A-442C-81C6-8C723D2F1E5A}" type="presOf" srcId="{4C2450DB-F9ED-4A60-8EE6-118C4971174E}" destId="{CD65478B-616F-404F-B015-46700BF3547E}" srcOrd="0" destOrd="3" presId="urn:microsoft.com/office/officeart/2005/8/layout/hList7"/>
    <dgm:cxn modelId="{66DE8B85-BA36-449F-9655-1E42A5BE22C5}" type="presOf" srcId="{4C2450DB-F9ED-4A60-8EE6-118C4971174E}" destId="{4909ADA8-B0B8-4C02-BEF8-5596559EDA13}" srcOrd="1" destOrd="3" presId="urn:microsoft.com/office/officeart/2005/8/layout/hList7"/>
    <dgm:cxn modelId="{FDE209F0-58A6-4FD6-9374-BB940EF44A13}" type="presOf" srcId="{E8177E37-93EA-4900-A2E6-9830C2E60136}" destId="{4909ADA8-B0B8-4C02-BEF8-5596559EDA13}" srcOrd="1" destOrd="4" presId="urn:microsoft.com/office/officeart/2005/8/layout/hList7"/>
    <dgm:cxn modelId="{75F184AB-A497-403F-8C6F-162029E2F8C5}" type="presOf" srcId="{173CA5B7-9D52-4AE7-A917-91373BEDE0EE}" destId="{3C91FAA4-0A88-4980-AB9F-46CA75400E7E}" srcOrd="1" destOrd="2" presId="urn:microsoft.com/office/officeart/2005/8/layout/hList7"/>
    <dgm:cxn modelId="{7049975B-A907-42AC-B159-D9C33CD62832}" type="presOf" srcId="{630B6FDB-1366-49BB-83F4-65D2CCAFAE89}" destId="{D9716CA8-1B1B-4234-B184-475B94EA6877}" srcOrd="1" destOrd="4" presId="urn:microsoft.com/office/officeart/2005/8/layout/hList7"/>
    <dgm:cxn modelId="{21416F65-D901-4DD0-AB03-E2283BF285C0}" type="presOf" srcId="{9A6483C4-0A04-46E6-97C3-80955451609D}" destId="{CD65478B-616F-404F-B015-46700BF3547E}" srcOrd="0" destOrd="1" presId="urn:microsoft.com/office/officeart/2005/8/layout/hList7"/>
    <dgm:cxn modelId="{4EFFE413-B0C4-4F23-9950-2C40AF10D2FC}" type="presOf" srcId="{CB06E733-9CD1-474B-B0D4-27815B4A7FBE}" destId="{BF2D1133-1EA3-40B8-B005-788A05E40E18}" srcOrd="0" destOrd="0" presId="urn:microsoft.com/office/officeart/2005/8/layout/hList7"/>
    <dgm:cxn modelId="{AAD22802-2F12-4AC7-92CA-F88CE618E0CA}" type="presOf" srcId="{9A6483C4-0A04-46E6-97C3-80955451609D}" destId="{4909ADA8-B0B8-4C02-BEF8-5596559EDA13}" srcOrd="1" destOrd="1" presId="urn:microsoft.com/office/officeart/2005/8/layout/hList7"/>
    <dgm:cxn modelId="{850714C0-4892-48CD-93AE-D2744E6028B2}" srcId="{E18D185F-C51A-4108-8701-01EB49517623}" destId="{6C3025EC-613B-4F30-8AB7-FAEA539E0834}" srcOrd="0" destOrd="0" parTransId="{7822F455-7A88-44A8-A604-C93555250A9A}" sibTransId="{F68C6754-472E-4CC7-A5BC-47CD9D8A9427}"/>
    <dgm:cxn modelId="{5DABB7A9-DC36-427A-9740-ED4E3C93BE14}" type="presOf" srcId="{9F26DF5B-0EBB-4837-AEB6-207A98A0D3BB}" destId="{319CAE6E-4938-4485-B0AF-4F5BB4022F93}" srcOrd="0" destOrd="2" presId="urn:microsoft.com/office/officeart/2005/8/layout/hList7"/>
    <dgm:cxn modelId="{DFD7BCBF-86CA-4674-B6E7-D92A0695E7ED}" type="presOf" srcId="{D706216F-CDB5-4DF4-90DD-A774C684A958}" destId="{3C91FAA4-0A88-4980-AB9F-46CA75400E7E}" srcOrd="1" destOrd="3" presId="urn:microsoft.com/office/officeart/2005/8/layout/hList7"/>
    <dgm:cxn modelId="{2450898E-781B-45A4-B380-D1A19476FB21}" srcId="{19CF136A-FEE9-4F5D-B878-C6E8675244D9}" destId="{D706216F-CDB5-4DF4-90DD-A774C684A958}" srcOrd="2" destOrd="0" parTransId="{DB19AB7A-ACB9-450F-8BC9-10CD90F35F8B}" sibTransId="{D35D31BF-A70A-41F1-A671-FB0D82C98444}"/>
    <dgm:cxn modelId="{971585F8-0C50-4EB7-B2C1-C0B4B62E8766}" srcId="{A19074FF-4173-4C6B-8920-2E51010788DD}" destId="{DDB865DB-EDA3-41E2-B148-58C5B1BA0ECE}" srcOrd="4" destOrd="0" parTransId="{DAF699A5-419D-484E-A153-78A5FDB616F6}" sibTransId="{AF818710-2BF8-43A8-82E5-80AE120F0D27}"/>
    <dgm:cxn modelId="{B5AA3067-5983-4F9E-AE62-D0AABCCE2DD8}" type="presOf" srcId="{C21D4B6C-CDE5-42AB-A6D9-476C848BB4EE}" destId="{E2345883-417B-41D0-B0D8-BE6CB8A8D4EB}" srcOrd="0" destOrd="4" presId="urn:microsoft.com/office/officeart/2005/8/layout/hList7"/>
    <dgm:cxn modelId="{4B00D52E-4F89-4C36-9184-ED153A880ED0}" type="presOf" srcId="{19CF136A-FEE9-4F5D-B878-C6E8675244D9}" destId="{E2345883-417B-41D0-B0D8-BE6CB8A8D4EB}" srcOrd="0" destOrd="0" presId="urn:microsoft.com/office/officeart/2005/8/layout/hList7"/>
    <dgm:cxn modelId="{E8D0346F-880C-494A-8159-D29CC6E58AAB}" type="presOf" srcId="{9F26DF5B-0EBB-4837-AEB6-207A98A0D3BB}" destId="{D9716CA8-1B1B-4234-B184-475B94EA6877}" srcOrd="1" destOrd="2" presId="urn:microsoft.com/office/officeart/2005/8/layout/hList7"/>
    <dgm:cxn modelId="{7CE3C29E-5515-41A3-B056-1F845B0DB0DF}" srcId="{A19074FF-4173-4C6B-8920-2E51010788DD}" destId="{4C2450DB-F9ED-4A60-8EE6-118C4971174E}" srcOrd="2" destOrd="0" parTransId="{F9F37733-B214-4B74-9FF4-7F45C35020AD}" sibTransId="{C3541BE9-E2A5-46C9-92B2-3B3CFF47863D}"/>
    <dgm:cxn modelId="{FD3D8F10-B0D2-47AE-8713-08F193BF8EF3}" type="presOf" srcId="{C21D4B6C-CDE5-42AB-A6D9-476C848BB4EE}" destId="{3C91FAA4-0A88-4980-AB9F-46CA75400E7E}" srcOrd="1" destOrd="4" presId="urn:microsoft.com/office/officeart/2005/8/layout/hList7"/>
    <dgm:cxn modelId="{F160911F-B8E1-463C-89E8-274EC336BCB5}" type="presOf" srcId="{90224AFB-3894-477A-88E9-79C0B8EE90F3}" destId="{5959161E-0814-4FB4-BC5D-F9C7C56EA80C}" srcOrd="0" destOrd="0" presId="urn:microsoft.com/office/officeart/2005/8/layout/hList7"/>
    <dgm:cxn modelId="{799E44BC-D917-4DB5-874B-DF6AEE47B24F}" type="presOf" srcId="{6C3025EC-613B-4F30-8AB7-FAEA539E0834}" destId="{319CAE6E-4938-4485-B0AF-4F5BB4022F93}" srcOrd="0" destOrd="1" presId="urn:microsoft.com/office/officeart/2005/8/layout/hList7"/>
    <dgm:cxn modelId="{4357B63A-4919-4B95-B136-7330F5F8AD77}" type="presParOf" srcId="{73128EF1-EA70-43E2-850C-22E196AC2AA2}" destId="{9BFB4270-002C-4810-A717-3B8353580C76}" srcOrd="0" destOrd="0" presId="urn:microsoft.com/office/officeart/2005/8/layout/hList7"/>
    <dgm:cxn modelId="{6018E492-EE3B-471B-9002-03943A842AD2}" type="presParOf" srcId="{73128EF1-EA70-43E2-850C-22E196AC2AA2}" destId="{DBF74918-43A6-491B-9318-E2E2B86A292C}" srcOrd="1" destOrd="0" presId="urn:microsoft.com/office/officeart/2005/8/layout/hList7"/>
    <dgm:cxn modelId="{0FE5FA37-7DE3-48A4-A2C3-A6624BFEF887}" type="presParOf" srcId="{DBF74918-43A6-491B-9318-E2E2B86A292C}" destId="{F0DAE28D-C79D-424C-AF3C-EFD50E421122}" srcOrd="0" destOrd="0" presId="urn:microsoft.com/office/officeart/2005/8/layout/hList7"/>
    <dgm:cxn modelId="{602415B6-7D52-4692-87F4-B4741195D54F}" type="presParOf" srcId="{F0DAE28D-C79D-424C-AF3C-EFD50E421122}" destId="{E2345883-417B-41D0-B0D8-BE6CB8A8D4EB}" srcOrd="0" destOrd="0" presId="urn:microsoft.com/office/officeart/2005/8/layout/hList7"/>
    <dgm:cxn modelId="{0792C754-A7C4-4C0C-A222-B19822755C27}" type="presParOf" srcId="{F0DAE28D-C79D-424C-AF3C-EFD50E421122}" destId="{3C91FAA4-0A88-4980-AB9F-46CA75400E7E}" srcOrd="1" destOrd="0" presId="urn:microsoft.com/office/officeart/2005/8/layout/hList7"/>
    <dgm:cxn modelId="{AED5898D-1F95-4FA6-BF14-BAF17CF2D55A}" type="presParOf" srcId="{F0DAE28D-C79D-424C-AF3C-EFD50E421122}" destId="{203FE1F4-83AB-4C81-A192-6F4907B87B59}" srcOrd="2" destOrd="0" presId="urn:microsoft.com/office/officeart/2005/8/layout/hList7"/>
    <dgm:cxn modelId="{00702DE8-F343-4E29-B735-6C44FA471588}" type="presParOf" srcId="{F0DAE28D-C79D-424C-AF3C-EFD50E421122}" destId="{C04C26E0-4F11-4216-AC65-72A9F1D2CD37}" srcOrd="3" destOrd="0" presId="urn:microsoft.com/office/officeart/2005/8/layout/hList7"/>
    <dgm:cxn modelId="{2B14A75C-F79F-4728-887E-804C2284A270}" type="presParOf" srcId="{DBF74918-43A6-491B-9318-E2E2B86A292C}" destId="{BF2D1133-1EA3-40B8-B005-788A05E40E18}" srcOrd="1" destOrd="0" presId="urn:microsoft.com/office/officeart/2005/8/layout/hList7"/>
    <dgm:cxn modelId="{B96E65B2-D517-4AA2-BE10-2D050854D0AF}" type="presParOf" srcId="{DBF74918-43A6-491B-9318-E2E2B86A292C}" destId="{6A191617-0EEA-4F69-A314-46D2F026539E}" srcOrd="2" destOrd="0" presId="urn:microsoft.com/office/officeart/2005/8/layout/hList7"/>
    <dgm:cxn modelId="{FEB9CBD2-7C31-4CA0-8718-23600E8CF063}" type="presParOf" srcId="{6A191617-0EEA-4F69-A314-46D2F026539E}" destId="{CD65478B-616F-404F-B015-46700BF3547E}" srcOrd="0" destOrd="0" presId="urn:microsoft.com/office/officeart/2005/8/layout/hList7"/>
    <dgm:cxn modelId="{7331AE56-8E89-4188-B291-AD4CB8332E1C}" type="presParOf" srcId="{6A191617-0EEA-4F69-A314-46D2F026539E}" destId="{4909ADA8-B0B8-4C02-BEF8-5596559EDA13}" srcOrd="1" destOrd="0" presId="urn:microsoft.com/office/officeart/2005/8/layout/hList7"/>
    <dgm:cxn modelId="{3D80A5E9-69F9-41CC-ACAF-4453FB3D4677}" type="presParOf" srcId="{6A191617-0EEA-4F69-A314-46D2F026539E}" destId="{48907ACA-FAE0-4B62-98B8-C106F688BC5D}" srcOrd="2" destOrd="0" presId="urn:microsoft.com/office/officeart/2005/8/layout/hList7"/>
    <dgm:cxn modelId="{D8012626-CA65-4DCD-8DD6-800E98ECB133}" type="presParOf" srcId="{6A191617-0EEA-4F69-A314-46D2F026539E}" destId="{6291F43F-673B-40AA-B8AD-D69DA466A802}" srcOrd="3" destOrd="0" presId="urn:microsoft.com/office/officeart/2005/8/layout/hList7"/>
    <dgm:cxn modelId="{678C53DD-F4E3-4259-9A81-8A2ABF8E1A3D}" type="presParOf" srcId="{DBF74918-43A6-491B-9318-E2E2B86A292C}" destId="{5959161E-0814-4FB4-BC5D-F9C7C56EA80C}" srcOrd="3" destOrd="0" presId="urn:microsoft.com/office/officeart/2005/8/layout/hList7"/>
    <dgm:cxn modelId="{6D5E68C4-273F-463E-BD50-795C9EBEB8F2}" type="presParOf" srcId="{DBF74918-43A6-491B-9318-E2E2B86A292C}" destId="{E5218670-6862-4874-BF23-A2E2CFF77D4A}" srcOrd="4" destOrd="0" presId="urn:microsoft.com/office/officeart/2005/8/layout/hList7"/>
    <dgm:cxn modelId="{F32EF316-840B-4D0B-8D39-D8CD427E7C3D}" type="presParOf" srcId="{E5218670-6862-4874-BF23-A2E2CFF77D4A}" destId="{319CAE6E-4938-4485-B0AF-4F5BB4022F93}" srcOrd="0" destOrd="0" presId="urn:microsoft.com/office/officeart/2005/8/layout/hList7"/>
    <dgm:cxn modelId="{D4B326CF-2060-42F5-9711-4ED357DCEFF6}" type="presParOf" srcId="{E5218670-6862-4874-BF23-A2E2CFF77D4A}" destId="{D9716CA8-1B1B-4234-B184-475B94EA6877}" srcOrd="1" destOrd="0" presId="urn:microsoft.com/office/officeart/2005/8/layout/hList7"/>
    <dgm:cxn modelId="{34FEF7FA-EB65-4CD5-9E0C-23D3BB6A7634}" type="presParOf" srcId="{E5218670-6862-4874-BF23-A2E2CFF77D4A}" destId="{8D6B6D31-C615-495C-8012-DBA910ACBF70}" srcOrd="2" destOrd="0" presId="urn:microsoft.com/office/officeart/2005/8/layout/hList7"/>
    <dgm:cxn modelId="{C51C1E5C-B045-409F-B0D0-E7818BDEF873}" type="presParOf" srcId="{E5218670-6862-4874-BF23-A2E2CFF77D4A}" destId="{29E42C0F-1D36-4728-A94D-743ED1A32CF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3E78F-1A32-464D-A6B0-D65BC4F0267A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44216-AE35-493A-9519-A29AD76BF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248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38D76-89C6-4653-8BBD-88B9D33A0FED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87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6823E-98C5-4BD2-BE7B-2FB97B05ED0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983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38D76-89C6-4653-8BBD-88B9D33A0FE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288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63874D-094D-4003-B4A3-5CB77A50D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17ACC9D-D09E-4F60-B644-6F05AECEF6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90478F5-E073-42A9-B9A5-9A8267997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629D6-C936-4FEC-9092-2919AE45445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216EBD1-8BB7-4E50-86AC-1E823DF8B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215B084-9B8B-408E-8441-E5D8BD79E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9048-A6FB-46D3-95D2-02B42A76B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36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A3003A-23AB-42CE-A06A-99E7F8B6B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11EFAE2-E44D-45A1-9D51-5CBD67AF84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C1E5321-ACE2-43D0-9A76-3FB40410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629D6-C936-4FEC-9092-2919AE45445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5FC6E2C-0D51-496A-B558-F3AD0E2FB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CD448E5-5E7E-4B38-95C6-3E1F01A7C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9048-A6FB-46D3-95D2-02B42A76B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597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BD30558-95F3-4254-B7FA-55842037F2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F3B8A03-571B-4487-8C35-94C4348463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01DC9D6-2C33-4D3F-A529-0A9776E7D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629D6-C936-4FEC-9092-2919AE45445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1CB6AE9-CA0D-417E-97B6-336CC5AB4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DD0182F-B643-4713-B657-2F6CC37F8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9048-A6FB-46D3-95D2-02B42A76B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53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D1600C-A4E8-41A4-AF8C-5161CA2B9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2F15129-8411-44A3-897C-43E904838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8C4F1B9-CBF7-48DC-80B3-B8E4CF617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629D6-C936-4FEC-9092-2919AE45445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79D693F-FC2A-46E1-AB66-1B3D53933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6109686-A30A-41DB-8768-2E10129E1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9048-A6FB-46D3-95D2-02B42A76B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665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EDE859-13C7-451C-93E5-46F9FE719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5CEAB37-B041-4241-B5F5-5DCC53694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E107E14-E5F9-4BFB-8A53-8B7AA0207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629D6-C936-4FEC-9092-2919AE45445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288BFED-8060-4B5F-AB9B-5848F523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1B58C90-F20B-4AE4-B1F2-39088AFFF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9048-A6FB-46D3-95D2-02B42A76B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191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AD5189-2B0E-4E00-B988-61F51CA66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700280A-1C37-4C29-B42D-CFA6E361B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567B12C-A8B1-415D-8563-5B93E32FB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9245726-D3FA-427E-BB11-BE25D6F6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629D6-C936-4FEC-9092-2919AE45445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6B90C08-E3AA-42D3-B7CF-C8DBF12A8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BC3105B-BDB9-4B5F-9338-B8FF5B9F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9048-A6FB-46D3-95D2-02B42A76B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06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C0247F-86CC-4954-B16A-C7717C230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F9087AB-A15C-4C94-A444-E85E39DA1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2251531-7096-41AF-A582-7FECF594F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B5D5B63-06C3-477D-85AA-33822B17C8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D1CE3BF-4EEE-4DC3-870D-FEF225579C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6F5CF4E-36C4-49BC-89F0-D96032A66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629D6-C936-4FEC-9092-2919AE45445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03E24C5-6D4C-4835-BE64-C5B584B0A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7D54E74-EDF2-4EB9-AA8C-AD42E4F56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9048-A6FB-46D3-95D2-02B42A76B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04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DC5CAF-F2DC-4E33-BEED-851AAD8C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D5D7FAD-5E9A-4339-87E5-0D1C844F2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629D6-C936-4FEC-9092-2919AE45445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61870D5-6161-4390-8469-B97D04E0D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C615B22-60FB-4AB6-9311-2C98599E7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9048-A6FB-46D3-95D2-02B42A76B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566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58B9E0-EC83-4A15-885C-A1F1B266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629D6-C936-4FEC-9092-2919AE45445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6EB4DDE-5FEF-46E5-9074-7C5FFAC0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A0A9A00-F52C-4D06-9491-45A2FCB6B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9048-A6FB-46D3-95D2-02B42A76B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660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B878C7-AE9A-4C6D-ACC6-A7E869F7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15BD6A9-560E-451E-9F83-89FF9C123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EBF9420-9A17-4F0C-B7DC-809D16DA7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94031A1-431A-42C3-80A5-9123A2CE2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629D6-C936-4FEC-9092-2919AE45445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3B5547D-2837-43DD-B4E1-271DC77C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9752C18-8165-4380-8D10-EF358FBF3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9048-A6FB-46D3-95D2-02B42A76B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62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0056BF-6DE7-499E-A722-154B33D38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B682534-9F35-4E75-9454-2126940DC6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9611CC4-63B7-4CDC-8FA0-5ACD4A381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88E4DAA-EC2C-4C27-83E1-992639078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629D6-C936-4FEC-9092-2919AE45445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A79F100-29E6-4788-802F-8E0D83044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F98C63C-8A03-460A-9704-342A695C8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9048-A6FB-46D3-95D2-02B42A76B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983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4DD4D4-B58C-40FE-BF81-CE72E966C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4A3D228-A587-45DC-8555-BD2F38FEA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AA02974-0949-430C-A161-26FA65C5F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629D6-C936-4FEC-9092-2919AE45445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FB343F7-8C37-4947-B1EE-FE06E0D94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4FD2EBE-4332-4E41-AA6C-F5D5EE1E0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E9048-A6FB-46D3-95D2-02B42A76B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75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hyperlink" Target="mailto:finmonitor.rsue@gmail.com" TargetMode="External"/><Relationship Id="rId10" Type="http://schemas.openxmlformats.org/officeDocument/2006/relationships/image" Target="../media/image23.png"/><Relationship Id="rId4" Type="http://schemas.openxmlformats.org/officeDocument/2006/relationships/image" Target="../media/image18.jpe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B12678-897E-4842-8482-6FC72BE0BE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FD77237-924E-4FAD-8788-56EB1AEDAA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A0CCE54-2374-4C0A-8D99-0AEFBFEBB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060"/>
            <a:ext cx="12192000" cy="691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42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F9084CD-C64F-4006-BA04-2AEB21E69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988"/>
            <a:ext cx="12192000" cy="689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39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3BBBCA7-F174-49EE-824A-15DBCCC4FAA1}"/>
              </a:ext>
            </a:extLst>
          </p:cNvPr>
          <p:cNvSpPr/>
          <p:nvPr/>
        </p:nvSpPr>
        <p:spPr>
          <a:xfrm>
            <a:off x="0" y="6431293"/>
            <a:ext cx="12192000" cy="426705"/>
          </a:xfrm>
          <a:prstGeom prst="rect">
            <a:avLst/>
          </a:prstGeom>
          <a:gradFill flip="none" rotWithShape="1">
            <a:gsLst>
              <a:gs pos="0">
                <a:srgbClr val="355E8F">
                  <a:shade val="30000"/>
                  <a:satMod val="115000"/>
                </a:srgbClr>
              </a:gs>
              <a:gs pos="50000">
                <a:srgbClr val="355E8F">
                  <a:shade val="67500"/>
                  <a:satMod val="115000"/>
                </a:srgbClr>
              </a:gs>
              <a:gs pos="100000">
                <a:srgbClr val="355E8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prstClr val="white"/>
                </a:solidFill>
                <a:cs typeface="Miriam" panose="020B0502050101010101" pitchFamily="34" charset="-79"/>
              </a:rPr>
              <a:t>Ростовский государственный экономический университет (РИНХ), г. </a:t>
            </a:r>
            <a:r>
              <a:rPr lang="ru-RU" sz="1600" b="1" dirty="0" err="1">
                <a:solidFill>
                  <a:prstClr val="white"/>
                </a:solidFill>
                <a:cs typeface="Miriam" panose="020B0502050101010101" pitchFamily="34" charset="-79"/>
              </a:rPr>
              <a:t>Ростов</a:t>
            </a:r>
            <a:r>
              <a:rPr lang="ru-RU" sz="1600" b="1" dirty="0">
                <a:solidFill>
                  <a:prstClr val="white"/>
                </a:solidFill>
                <a:cs typeface="Miriam" panose="020B0502050101010101" pitchFamily="34" charset="-79"/>
              </a:rPr>
              <a:t>-на-Дону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5F984902-754C-4705-A114-E283F3329819}"/>
              </a:ext>
            </a:extLst>
          </p:cNvPr>
          <p:cNvSpPr/>
          <p:nvPr/>
        </p:nvSpPr>
        <p:spPr>
          <a:xfrm>
            <a:off x="6432078" y="3903068"/>
            <a:ext cx="2619684" cy="329779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CDB39EEC-8D3A-4528-98D2-733387D899CC}"/>
              </a:ext>
            </a:extLst>
          </p:cNvPr>
          <p:cNvSpPr/>
          <p:nvPr/>
        </p:nvSpPr>
        <p:spPr>
          <a:xfrm>
            <a:off x="2837280" y="3017839"/>
            <a:ext cx="2619684" cy="482358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EB702F37-4A70-4033-B0F6-00C7B2EF2F83}"/>
              </a:ext>
            </a:extLst>
          </p:cNvPr>
          <p:cNvSpPr/>
          <p:nvPr/>
        </p:nvSpPr>
        <p:spPr>
          <a:xfrm>
            <a:off x="2837280" y="3991668"/>
            <a:ext cx="2619684" cy="482358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xmlns="" id="{E9EDDD33-DEDE-4819-9598-24E18D8859CB}"/>
              </a:ext>
            </a:extLst>
          </p:cNvPr>
          <p:cNvSpPr/>
          <p:nvPr/>
        </p:nvSpPr>
        <p:spPr>
          <a:xfrm>
            <a:off x="6520105" y="970497"/>
            <a:ext cx="4887284" cy="595326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xmlns="" id="{CD80673B-A593-4865-A70F-9CF51A8AC188}"/>
              </a:ext>
            </a:extLst>
          </p:cNvPr>
          <p:cNvSpPr/>
          <p:nvPr/>
        </p:nvSpPr>
        <p:spPr>
          <a:xfrm>
            <a:off x="7586890" y="2034932"/>
            <a:ext cx="2619684" cy="482358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xmlns="" id="{1F5AB1F6-C3AC-481E-843A-4CB8A3CD46FC}"/>
              </a:ext>
            </a:extLst>
          </p:cNvPr>
          <p:cNvSpPr/>
          <p:nvPr/>
        </p:nvSpPr>
        <p:spPr>
          <a:xfrm>
            <a:off x="7204929" y="959847"/>
            <a:ext cx="2619684" cy="482358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xmlns="" id="{6D711F4E-B796-4F6E-BBF0-D7198E5470EE}"/>
              </a:ext>
            </a:extLst>
          </p:cNvPr>
          <p:cNvSpPr/>
          <p:nvPr/>
        </p:nvSpPr>
        <p:spPr>
          <a:xfrm>
            <a:off x="7035676" y="4568333"/>
            <a:ext cx="2619684" cy="482358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xmlns="" id="{76D0F3DF-16C4-4C2B-8349-0A4DD277C24F}"/>
              </a:ext>
            </a:extLst>
          </p:cNvPr>
          <p:cNvSpPr/>
          <p:nvPr/>
        </p:nvSpPr>
        <p:spPr>
          <a:xfrm>
            <a:off x="7228416" y="2200928"/>
            <a:ext cx="2619684" cy="482358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55AF466-8813-43E3-BF1D-0F1AEAD66162}"/>
              </a:ext>
            </a:extLst>
          </p:cNvPr>
          <p:cNvSpPr/>
          <p:nvPr/>
        </p:nvSpPr>
        <p:spPr>
          <a:xfrm>
            <a:off x="5175579" y="200958"/>
            <a:ext cx="6725358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</a:pPr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Кафедра Финансового мониторинга и финансовых рынков является базовой структурой РГЭУ (РИНХ) в рамках </a:t>
            </a:r>
          </a:p>
          <a:p>
            <a:pPr algn="r">
              <a:spcBef>
                <a:spcPct val="20000"/>
              </a:spcBef>
            </a:pPr>
            <a:r>
              <a:rPr 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Международного сетевого </a:t>
            </a:r>
          </a:p>
          <a:p>
            <a:pPr algn="r">
              <a:spcBef>
                <a:spcPct val="20000"/>
              </a:spcBef>
            </a:pPr>
            <a:r>
              <a:rPr 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Института в сфере ПОД/ФТ</a:t>
            </a:r>
            <a:endParaRPr lang="ru-RU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FD37A7B-A319-4AC0-AB9D-F4E2BDB1C158}"/>
              </a:ext>
            </a:extLst>
          </p:cNvPr>
          <p:cNvSpPr/>
          <p:nvPr/>
        </p:nvSpPr>
        <p:spPr>
          <a:xfrm>
            <a:off x="4769639" y="3505038"/>
            <a:ext cx="3322371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Присоединяйтесь </a:t>
            </a:r>
          </a:p>
          <a:p>
            <a:pPr algn="ctr">
              <a:spcBef>
                <a:spcPct val="20000"/>
              </a:spcBef>
            </a:pPr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 участию в образовательном и научном взаимодействии участников МСИ в сфере ПОД/ФТ</a:t>
            </a:r>
          </a:p>
        </p:txBody>
      </p:sp>
      <p:pic>
        <p:nvPicPr>
          <p:cNvPr id="2050" name="Picture 2" descr="МСИ">
            <a:extLst>
              <a:ext uri="{FF2B5EF4-FFF2-40B4-BE49-F238E27FC236}">
                <a16:creationId xmlns:a16="http://schemas.microsoft.com/office/drawing/2014/main" xmlns="" id="{BB96498E-6744-4AA3-9738-5BC55FDF1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130" y="2116469"/>
            <a:ext cx="1364799" cy="13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6F928E7-E15D-4784-9BD8-07A034E237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62" t="24896" r="14389" b="18841"/>
          <a:stretch/>
        </p:blipFill>
        <p:spPr>
          <a:xfrm>
            <a:off x="102940" y="130817"/>
            <a:ext cx="4571396" cy="26227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C3D2BED-CDA0-4B1E-99E6-A8CA4CCDE2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86" t="7458" r="3864" b="18594"/>
          <a:stretch/>
        </p:blipFill>
        <p:spPr>
          <a:xfrm>
            <a:off x="102940" y="3083497"/>
            <a:ext cx="4571396" cy="31408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7A4BE07-B2D5-4B51-931B-5FF4631A4D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783" t="29273" r="5003" b="7025"/>
          <a:stretch/>
        </p:blipFill>
        <p:spPr>
          <a:xfrm>
            <a:off x="8239047" y="3359786"/>
            <a:ext cx="3850013" cy="286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89686"/>
      </p:ext>
    </p:extLst>
  </p:cSld>
  <p:clrMapOvr>
    <a:masterClrMapping/>
  </p:clrMapOvr>
  <p:transition spd="slow" advTm="17219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EFC000-B569-4EB4-A416-2222F7C64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39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Конкурентные преимущества программы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«Финансовый мониторинг и финансовые рынки»: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E600A98-6E9A-47A9-AB94-872CA6757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8955"/>
            <a:ext cx="12192000" cy="55615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Магистранты нашего профиля! </a:t>
            </a:r>
          </a:p>
          <a:p>
            <a:pPr marL="0" indent="0">
              <a:buNone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 попадаете в атмосферу заинтересованных, профессионально нацеленных специалистов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C32117DC-6BA4-4A8A-98E1-89448BF8E6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5968785"/>
              </p:ext>
            </p:extLst>
          </p:nvPr>
        </p:nvGraphicFramePr>
        <p:xfrm>
          <a:off x="141402" y="1989056"/>
          <a:ext cx="11934334" cy="3657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2468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E600A98-6E9A-47A9-AB94-872CA6757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215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Преподавательский состав!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C0A9B6FC-C9C4-4EB4-9619-C02A940EF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658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Конкурентные преимущества профиля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«Финансовый мониторинг и финансовые рынки»: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0E493430-5DCD-4802-B782-1F5EFD06B0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6238594"/>
              </p:ext>
            </p:extLst>
          </p:nvPr>
        </p:nvGraphicFramePr>
        <p:xfrm>
          <a:off x="141401" y="2130459"/>
          <a:ext cx="11613823" cy="4727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4306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AA936BA-1C87-43E9-8C83-4644DF2F7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932" y="1407885"/>
            <a:ext cx="10515600" cy="46842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предлагаем 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профессиональных трека!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765F1EB-5A02-4F61-BD84-20BDE211A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16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Конкурентные преимущества профиля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«Финансовый мониторинг и финансовые рынки»: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DC1F5883-B394-43C4-8C96-6AA883FD91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2901846"/>
              </p:ext>
            </p:extLst>
          </p:nvPr>
        </p:nvGraphicFramePr>
        <p:xfrm>
          <a:off x="301658" y="1951349"/>
          <a:ext cx="11265031" cy="4496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5574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E54B71-E077-4450-B0A7-D14358C7C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Конкурентные преимущества профиля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«Финансовый мониторинг и финансовые рынки»: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AA936BA-1C87-43E9-8C83-4644DF2F7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777" y="1343818"/>
            <a:ext cx="10515600" cy="79346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dirty="0"/>
              <a:t>Учебный план профиля предусматривает курсы, учитывающие актуальные тренды в сфере финансового мониторинга и в области развития финансового рынка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A7EF0F9-9E1A-4DAE-89C3-A4254E89DB1B}"/>
              </a:ext>
            </a:extLst>
          </p:cNvPr>
          <p:cNvSpPr/>
          <p:nvPr/>
        </p:nvSpPr>
        <p:spPr>
          <a:xfrm>
            <a:off x="925840" y="2057488"/>
            <a:ext cx="4865359" cy="2880000"/>
          </a:xfrm>
          <a:prstGeom prst="rect">
            <a:avLst/>
          </a:prstGeom>
          <a:solidFill>
            <a:srgbClr val="2B588F"/>
          </a:solidFill>
          <a:ln>
            <a:solidFill>
              <a:srgbClr val="2B588F"/>
            </a:solidFill>
          </a:ln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</a:rPr>
              <a:t>Система финансовой безопасности</a:t>
            </a:r>
          </a:p>
          <a:p>
            <a:pPr marL="285750" lvl="0" indent="-28575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Система </a:t>
            </a:r>
            <a:r>
              <a:rPr lang="ru-RU" sz="2000" dirty="0">
                <a:solidFill>
                  <a:schemeClr val="bg1"/>
                </a:solidFill>
              </a:rPr>
              <a:t>первичного финансового мониторинга и комплаенс в организациях</a:t>
            </a:r>
          </a:p>
          <a:p>
            <a:pPr marL="285750" lvl="0" indent="-28575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Глобальная </a:t>
            </a:r>
            <a:r>
              <a:rPr lang="ru-RU" sz="2000" dirty="0">
                <a:solidFill>
                  <a:schemeClr val="bg1"/>
                </a:solidFill>
              </a:rPr>
              <a:t>система противодействия отмыванию денег и финансированию терроризма</a:t>
            </a:r>
          </a:p>
          <a:p>
            <a:pPr marL="285750" lvl="0" indent="-28575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</a:rPr>
              <a:t>Надзорные технологии в сфере </a:t>
            </a:r>
            <a:r>
              <a:rPr lang="ru-RU" sz="2000" dirty="0" smtClean="0">
                <a:solidFill>
                  <a:schemeClr val="bg1"/>
                </a:solidFill>
              </a:rPr>
              <a:t>ПОД/ФТ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A7EF0F9-9E1A-4DAE-89C3-A4254E89DB1B}"/>
              </a:ext>
            </a:extLst>
          </p:cNvPr>
          <p:cNvSpPr/>
          <p:nvPr/>
        </p:nvSpPr>
        <p:spPr>
          <a:xfrm>
            <a:off x="6426714" y="2057488"/>
            <a:ext cx="4680000" cy="2880000"/>
          </a:xfrm>
          <a:prstGeom prst="rect">
            <a:avLst/>
          </a:prstGeom>
          <a:solidFill>
            <a:srgbClr val="2B588F"/>
          </a:solidFill>
          <a:ln>
            <a:solidFill>
              <a:srgbClr val="2B588F"/>
            </a:solidFill>
          </a:ln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Стратегический </a:t>
            </a:r>
            <a:r>
              <a:rPr lang="ru-RU" sz="2000" dirty="0">
                <a:solidFill>
                  <a:schemeClr val="bg1"/>
                </a:solidFill>
              </a:rPr>
              <a:t>анализ и мониторинг финансовых рынков</a:t>
            </a:r>
          </a:p>
          <a:p>
            <a:pPr marL="285750" lvl="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</a:rPr>
              <a:t>Управление портфелем финансовых активов</a:t>
            </a:r>
          </a:p>
          <a:p>
            <a:pPr marL="285750" lvl="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</a:rPr>
              <a:t>Рынок производных финансовых инструментов</a:t>
            </a:r>
          </a:p>
          <a:p>
            <a:pPr marL="285750" lvl="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</a:rPr>
              <a:t>Профессиональная деятельность на фондовом рынке и его регулирование</a:t>
            </a:r>
          </a:p>
          <a:p>
            <a:pPr marL="285750" lvl="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</a:rPr>
              <a:t>Рынок устойчивого финансирования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A7EF0F9-9E1A-4DAE-89C3-A4254E89DB1B}"/>
              </a:ext>
            </a:extLst>
          </p:cNvPr>
          <p:cNvSpPr/>
          <p:nvPr/>
        </p:nvSpPr>
        <p:spPr>
          <a:xfrm>
            <a:off x="3325585" y="5099517"/>
            <a:ext cx="5540829" cy="1475789"/>
          </a:xfrm>
          <a:prstGeom prst="rect">
            <a:avLst/>
          </a:prstGeom>
          <a:solidFill>
            <a:srgbClr val="2B588F"/>
          </a:solidFill>
          <a:ln>
            <a:solidFill>
              <a:srgbClr val="2B588F"/>
            </a:solidFill>
          </a:ln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Искусственный </a:t>
            </a:r>
            <a:r>
              <a:rPr lang="ru-RU" sz="2000" dirty="0">
                <a:solidFill>
                  <a:schemeClr val="bg1"/>
                </a:solidFill>
              </a:rPr>
              <a:t>интеллект в финансовом мониторинге и на финансовых рынках</a:t>
            </a:r>
          </a:p>
          <a:p>
            <a:pPr marL="285750" lvl="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2000" dirty="0" err="1" smtClean="0">
                <a:solidFill>
                  <a:schemeClr val="bg1"/>
                </a:solidFill>
              </a:rPr>
              <a:t>Data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science</a:t>
            </a:r>
            <a:r>
              <a:rPr lang="ru-RU" sz="2000" dirty="0">
                <a:solidFill>
                  <a:schemeClr val="bg1"/>
                </a:solidFill>
              </a:rPr>
              <a:t> в цифровой экономике</a:t>
            </a:r>
          </a:p>
          <a:p>
            <a:pPr marL="285750" lvl="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Цифровые финансовые технологии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402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54F56995-6870-462D-A4C5-722B26718E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36537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855C0EB3-9D46-4162-A307-9D6AEA3E427A}"/>
              </a:ext>
            </a:extLst>
          </p:cNvPr>
          <p:cNvSpPr/>
          <p:nvPr/>
        </p:nvSpPr>
        <p:spPr>
          <a:xfrm>
            <a:off x="4562856" y="5702559"/>
            <a:ext cx="3072384" cy="9890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КОМПЕТЕНЦИИ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506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79111678-D6ED-4176-9137-067BDE288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20"/>
            <a:ext cx="12192001" cy="61446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3BBBCA7-F174-49EE-824A-15DBCCC4FAA1}"/>
              </a:ext>
            </a:extLst>
          </p:cNvPr>
          <p:cNvSpPr/>
          <p:nvPr/>
        </p:nvSpPr>
        <p:spPr>
          <a:xfrm>
            <a:off x="0" y="6538471"/>
            <a:ext cx="12192000" cy="319527"/>
          </a:xfrm>
          <a:prstGeom prst="rect">
            <a:avLst/>
          </a:prstGeom>
          <a:gradFill flip="none" rotWithShape="1">
            <a:gsLst>
              <a:gs pos="0">
                <a:srgbClr val="355E8F">
                  <a:shade val="30000"/>
                  <a:satMod val="115000"/>
                </a:srgbClr>
              </a:gs>
              <a:gs pos="50000">
                <a:srgbClr val="355E8F">
                  <a:shade val="67500"/>
                  <a:satMod val="115000"/>
                </a:srgbClr>
              </a:gs>
              <a:gs pos="100000">
                <a:srgbClr val="355E8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iriam" panose="020B0502050101010101" pitchFamily="34" charset="-79"/>
              </a:rPr>
              <a:t>Ростовский государственный экономический университет (РИНХ), г.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iriam" panose="020B0502050101010101" pitchFamily="34" charset="-79"/>
              </a:rPr>
              <a:t>Ростов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iriam" panose="020B0502050101010101" pitchFamily="34" charset="-79"/>
              </a:rPr>
              <a:t>-на-Дону 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20997C6E-C280-4C5A-9209-B9E49752C80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6452"/>
          </a:xfrm>
          <a:prstGeom prst="rect">
            <a:avLst/>
          </a:prstGeom>
          <a:solidFill>
            <a:srgbClr val="355E8F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Calibri"/>
                <a:ea typeface="+mj-ea"/>
                <a:cs typeface="Miriam" panose="020B0502050101010101" pitchFamily="34" charset="-79"/>
              </a:rPr>
              <a:t>ЖДЕМ ВАС!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B9719A5B-5F93-4253-A886-B57C6D44C4F2}"/>
              </a:ext>
            </a:extLst>
          </p:cNvPr>
          <p:cNvSpPr/>
          <p:nvPr/>
        </p:nvSpPr>
        <p:spPr>
          <a:xfrm>
            <a:off x="725168" y="1170457"/>
            <a:ext cx="5482592" cy="595326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5F984902-754C-4705-A114-E283F3329819}"/>
              </a:ext>
            </a:extLst>
          </p:cNvPr>
          <p:cNvSpPr/>
          <p:nvPr/>
        </p:nvSpPr>
        <p:spPr>
          <a:xfrm>
            <a:off x="6432078" y="3903068"/>
            <a:ext cx="2619684" cy="329779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CDB39EEC-8D3A-4528-98D2-733387D899CC}"/>
              </a:ext>
            </a:extLst>
          </p:cNvPr>
          <p:cNvSpPr/>
          <p:nvPr/>
        </p:nvSpPr>
        <p:spPr>
          <a:xfrm>
            <a:off x="2837280" y="3017839"/>
            <a:ext cx="2619684" cy="482358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EB702F37-4A70-4033-B0F6-00C7B2EF2F83}"/>
              </a:ext>
            </a:extLst>
          </p:cNvPr>
          <p:cNvSpPr/>
          <p:nvPr/>
        </p:nvSpPr>
        <p:spPr>
          <a:xfrm>
            <a:off x="2837280" y="3991668"/>
            <a:ext cx="2619684" cy="482358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xmlns="" id="{E9EDDD33-DEDE-4819-9598-24E18D8859CB}"/>
              </a:ext>
            </a:extLst>
          </p:cNvPr>
          <p:cNvSpPr/>
          <p:nvPr/>
        </p:nvSpPr>
        <p:spPr>
          <a:xfrm>
            <a:off x="6520105" y="970497"/>
            <a:ext cx="4887284" cy="595326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xmlns="" id="{CD80673B-A593-4865-A70F-9CF51A8AC188}"/>
              </a:ext>
            </a:extLst>
          </p:cNvPr>
          <p:cNvSpPr/>
          <p:nvPr/>
        </p:nvSpPr>
        <p:spPr>
          <a:xfrm>
            <a:off x="7586890" y="2034932"/>
            <a:ext cx="2619684" cy="482358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xmlns="" id="{1F5AB1F6-C3AC-481E-843A-4CB8A3CD46FC}"/>
              </a:ext>
            </a:extLst>
          </p:cNvPr>
          <p:cNvSpPr/>
          <p:nvPr/>
        </p:nvSpPr>
        <p:spPr>
          <a:xfrm>
            <a:off x="7204929" y="959847"/>
            <a:ext cx="2619684" cy="482358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xmlns="" id="{76D0F3DF-16C4-4C2B-8349-0A4DD277C24F}"/>
              </a:ext>
            </a:extLst>
          </p:cNvPr>
          <p:cNvSpPr/>
          <p:nvPr/>
        </p:nvSpPr>
        <p:spPr>
          <a:xfrm>
            <a:off x="7228416" y="2200928"/>
            <a:ext cx="2619684" cy="482358"/>
          </a:xfrm>
          <a:prstGeom prst="rect">
            <a:avLst/>
          </a:prstGeom>
          <a:noFill/>
          <a:ln>
            <a:noFill/>
          </a:ln>
          <a:effectLst/>
        </p:spPr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B0F637E-566F-4881-BF89-EBCF45732D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12" y="1278363"/>
            <a:ext cx="1998387" cy="1739476"/>
          </a:xfrm>
          <a:prstGeom prst="rect">
            <a:avLst/>
          </a:prstGeom>
        </p:spPr>
      </p:pic>
      <p:sp>
        <p:nvSpPr>
          <p:cNvPr id="59" name="Подзаголовок 2">
            <a:extLst>
              <a:ext uri="{FF2B5EF4-FFF2-40B4-BE49-F238E27FC236}">
                <a16:creationId xmlns:a16="http://schemas.microsoft.com/office/drawing/2014/main" xmlns="" id="{A9E573D1-4F44-430B-8748-1C487A1C9B17}"/>
              </a:ext>
            </a:extLst>
          </p:cNvPr>
          <p:cNvSpPr txBox="1">
            <a:spLocks/>
          </p:cNvSpPr>
          <p:nvPr/>
        </p:nvSpPr>
        <p:spPr>
          <a:xfrm>
            <a:off x="1650558" y="2782601"/>
            <a:ext cx="8767198" cy="2129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ru-RU" sz="1400" dirty="0">
              <a:solidFill>
                <a:schemeClr val="tx1"/>
              </a:solidFill>
              <a:cs typeface="Miriam" panose="020B0502050101010101" pitchFamily="34" charset="-79"/>
            </a:endParaRPr>
          </a:p>
          <a:p>
            <a:pPr>
              <a:spcBef>
                <a:spcPts val="0"/>
              </a:spcBef>
            </a:pPr>
            <a:endParaRPr lang="ru-RU" sz="2000" dirty="0">
              <a:solidFill>
                <a:schemeClr val="tx1"/>
              </a:solidFill>
              <a:cs typeface="Miriam" panose="020B0502050101010101" pitchFamily="34" charset="-79"/>
            </a:endParaRPr>
          </a:p>
          <a:p>
            <a:pPr>
              <a:spcBef>
                <a:spcPts val="0"/>
              </a:spcBef>
            </a:pPr>
            <a:endParaRPr lang="ru-RU" sz="2000" dirty="0">
              <a:solidFill>
                <a:schemeClr val="tx1"/>
              </a:solidFill>
              <a:cs typeface="Miriam" panose="020B0502050101010101" pitchFamily="34" charset="-79"/>
            </a:endParaRPr>
          </a:p>
          <a:p>
            <a:pPr>
              <a:spcBef>
                <a:spcPts val="0"/>
              </a:spcBef>
            </a:pPr>
            <a:r>
              <a:rPr lang="ru-RU" sz="2600" dirty="0">
                <a:solidFill>
                  <a:schemeClr val="tx1"/>
                </a:solidFill>
                <a:cs typeface="Miriam" panose="020B0502050101010101" pitchFamily="34" charset="-79"/>
              </a:rPr>
              <a:t>РГЭУ (РИНХ), г. </a:t>
            </a:r>
            <a:r>
              <a:rPr lang="ru-RU" sz="2600" dirty="0" err="1">
                <a:solidFill>
                  <a:schemeClr val="tx1"/>
                </a:solidFill>
                <a:cs typeface="Miriam" panose="020B0502050101010101" pitchFamily="34" charset="-79"/>
              </a:rPr>
              <a:t>Ростов</a:t>
            </a:r>
            <a:r>
              <a:rPr lang="ru-RU" sz="2600" dirty="0">
                <a:solidFill>
                  <a:schemeClr val="tx1"/>
                </a:solidFill>
                <a:cs typeface="Miriam" panose="020B0502050101010101" pitchFamily="34" charset="-79"/>
              </a:rPr>
              <a:t>-на-Дону, ул. </a:t>
            </a:r>
            <a:r>
              <a:rPr lang="ru-RU" sz="2600" dirty="0" err="1">
                <a:solidFill>
                  <a:schemeClr val="tx1"/>
                </a:solidFill>
                <a:cs typeface="Miriam" panose="020B0502050101010101" pitchFamily="34" charset="-79"/>
              </a:rPr>
              <a:t>Б.Садовая</a:t>
            </a:r>
            <a:r>
              <a:rPr lang="ru-RU" sz="2600" dirty="0">
                <a:solidFill>
                  <a:schemeClr val="tx1"/>
                </a:solidFill>
                <a:cs typeface="Miriam" panose="020B0502050101010101" pitchFamily="34" charset="-79"/>
              </a:rPr>
              <a:t>, 69 </a:t>
            </a:r>
          </a:p>
          <a:p>
            <a:pPr>
              <a:spcBef>
                <a:spcPts val="0"/>
              </a:spcBef>
            </a:pPr>
            <a:r>
              <a:rPr lang="ru-RU" sz="2600" dirty="0">
                <a:solidFill>
                  <a:schemeClr val="tx1"/>
                </a:solidFill>
                <a:cs typeface="Miriam" panose="020B0502050101010101" pitchFamily="34" charset="-79"/>
              </a:rPr>
              <a:t>факультет «Экономики и финансов»,  а. 423</a:t>
            </a:r>
          </a:p>
          <a:p>
            <a:pPr>
              <a:spcBef>
                <a:spcPts val="0"/>
              </a:spcBef>
            </a:pPr>
            <a:r>
              <a:rPr lang="ru-RU" sz="2600" dirty="0">
                <a:solidFill>
                  <a:schemeClr val="tx1"/>
                </a:solidFill>
                <a:cs typeface="Miriam" panose="020B0502050101010101" pitchFamily="34" charset="-79"/>
              </a:rPr>
              <a:t>Тел.  8 (863) 261-38-46 (8-46); </a:t>
            </a:r>
          </a:p>
          <a:p>
            <a:pPr>
              <a:spcBef>
                <a:spcPts val="0"/>
              </a:spcBef>
            </a:pPr>
            <a:r>
              <a:rPr lang="ru-RU" sz="2600" dirty="0">
                <a:solidFill>
                  <a:schemeClr val="tx1"/>
                </a:solidFill>
                <a:cs typeface="Miriam" panose="020B0502050101010101" pitchFamily="34" charset="-79"/>
              </a:rPr>
              <a:t>Приемная комиссия: </a:t>
            </a:r>
            <a:r>
              <a:rPr lang="ru-RU" sz="2600" dirty="0">
                <a:solidFill>
                  <a:schemeClr val="tx1"/>
                </a:solidFill>
                <a:cs typeface="Miriam" panose="020B0502050101010101" pitchFamily="34" charset="-79"/>
              </a:rPr>
              <a:t>+7 (863) 240-24-72</a:t>
            </a:r>
            <a:endParaRPr lang="ru-RU" sz="2600" dirty="0">
              <a:solidFill>
                <a:schemeClr val="tx1"/>
              </a:solidFill>
              <a:cs typeface="Miriam" panose="020B0502050101010101" pitchFamily="34" charset="-79"/>
            </a:endParaRPr>
          </a:p>
          <a:p>
            <a:pPr>
              <a:spcBef>
                <a:spcPts val="0"/>
              </a:spcBef>
            </a:pPr>
            <a:r>
              <a:rPr lang="ru-RU" sz="2600" dirty="0">
                <a:solidFill>
                  <a:schemeClr val="tx1"/>
                </a:solidFill>
                <a:cs typeface="Miriam" panose="020B0502050101010101" pitchFamily="34" charset="-79"/>
              </a:rPr>
              <a:t>эл. почта: </a:t>
            </a:r>
            <a:r>
              <a:rPr lang="ru-RU" sz="2600" dirty="0">
                <a:solidFill>
                  <a:schemeClr val="tx1"/>
                </a:solidFill>
                <a:cs typeface="Miriam" panose="020B0502050101010101" pitchFamily="34" charset="-79"/>
                <a:hlinkClick r:id="rId5"/>
              </a:rPr>
              <a:t>finmonitor.rsue@gmail.com</a:t>
            </a:r>
            <a:r>
              <a:rPr lang="ru-RU" sz="2600" dirty="0">
                <a:solidFill>
                  <a:schemeClr val="tx1"/>
                </a:solidFill>
                <a:cs typeface="Miriam" panose="020B0502050101010101" pitchFamily="34" charset="-79"/>
              </a:rPr>
              <a:t> </a:t>
            </a:r>
          </a:p>
          <a:p>
            <a:pPr>
              <a:spcBef>
                <a:spcPts val="0"/>
              </a:spcBef>
            </a:pPr>
            <a:endParaRPr lang="ru-RU" sz="2000" dirty="0">
              <a:solidFill>
                <a:schemeClr val="tx1"/>
              </a:solidFill>
              <a:cs typeface="Miriam" panose="020B0502050101010101" pitchFamily="34" charset="-79"/>
            </a:endParaRPr>
          </a:p>
          <a:p>
            <a:pPr>
              <a:spcBef>
                <a:spcPts val="0"/>
              </a:spcBef>
            </a:pPr>
            <a:endParaRPr lang="ru-RU" sz="2000" dirty="0">
              <a:solidFill>
                <a:schemeClr val="tx1"/>
              </a:solidFill>
              <a:cs typeface="Miriam" panose="020B0502050101010101" pitchFamily="34" charset="-79"/>
            </a:endParaRP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xmlns="" id="{E112ADF7-FFC1-4868-9062-CA497812AF83}"/>
              </a:ext>
            </a:extLst>
          </p:cNvPr>
          <p:cNvGrpSpPr/>
          <p:nvPr/>
        </p:nvGrpSpPr>
        <p:grpSpPr>
          <a:xfrm>
            <a:off x="2965953" y="5124030"/>
            <a:ext cx="6483614" cy="819439"/>
            <a:chOff x="0" y="0"/>
            <a:chExt cx="5216739" cy="627075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xmlns="" id="{12C02B5E-9846-4B24-9688-0268987FD7D2}"/>
                </a:ext>
              </a:extLst>
            </p:cNvPr>
            <p:cNvGrpSpPr/>
            <p:nvPr/>
          </p:nvGrpSpPr>
          <p:grpSpPr>
            <a:xfrm>
              <a:off x="0" y="0"/>
              <a:ext cx="4436858" cy="627075"/>
              <a:chOff x="0" y="28814"/>
              <a:chExt cx="4437390" cy="627075"/>
            </a:xfrm>
          </p:grpSpPr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xmlns="" id="{71B87F7A-E462-4AEB-8AB7-7A2CC1C45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7505" y="166080"/>
                <a:ext cx="349885" cy="354330"/>
              </a:xfrm>
              <a:prstGeom prst="rect">
                <a:avLst/>
              </a:prstGeom>
            </p:spPr>
          </p:pic>
          <p:pic>
            <p:nvPicPr>
              <p:cNvPr id="64" name="Рисунок 63">
                <a:extLst>
                  <a:ext uri="{FF2B5EF4-FFF2-40B4-BE49-F238E27FC236}">
                    <a16:creationId xmlns:a16="http://schemas.microsoft.com/office/drawing/2014/main" xmlns="" id="{610E59ED-6F3C-4AAA-AFD1-E85E56743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1756" y="136477"/>
                <a:ext cx="408940" cy="408940"/>
              </a:xfrm>
              <a:prstGeom prst="rect">
                <a:avLst/>
              </a:prstGeom>
            </p:spPr>
          </p:pic>
          <p:pic>
            <p:nvPicPr>
              <p:cNvPr id="65" name="Рисунок 64">
                <a:extLst>
                  <a:ext uri="{FF2B5EF4-FFF2-40B4-BE49-F238E27FC236}">
                    <a16:creationId xmlns:a16="http://schemas.microsoft.com/office/drawing/2014/main" xmlns="" id="{2C39AF4B-3A48-4818-A2C1-9E1616F28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3850" y="28814"/>
                <a:ext cx="622874" cy="625357"/>
              </a:xfrm>
              <a:prstGeom prst="rect">
                <a:avLst/>
              </a:prstGeom>
            </p:spPr>
          </p:pic>
          <p:pic>
            <p:nvPicPr>
              <p:cNvPr id="66" name="Рисунок 65">
                <a:extLst>
                  <a:ext uri="{FF2B5EF4-FFF2-40B4-BE49-F238E27FC236}">
                    <a16:creationId xmlns:a16="http://schemas.microsoft.com/office/drawing/2014/main" xmlns="" id="{1612234F-71E4-46BD-A608-8C3FA4AB0D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16006"/>
                <a:ext cx="859790" cy="483870"/>
              </a:xfrm>
              <a:prstGeom prst="rect">
                <a:avLst/>
              </a:prstGeom>
            </p:spPr>
          </p:pic>
          <p:pic>
            <p:nvPicPr>
              <p:cNvPr id="67" name="Рисунок 66">
                <a:extLst>
                  <a:ext uri="{FF2B5EF4-FFF2-40B4-BE49-F238E27FC236}">
                    <a16:creationId xmlns:a16="http://schemas.microsoft.com/office/drawing/2014/main" xmlns="" id="{8077309B-2C67-4EF7-9CF6-48C05869C6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8142" y="28814"/>
                <a:ext cx="623309" cy="627075"/>
              </a:xfrm>
              <a:prstGeom prst="rect">
                <a:avLst/>
              </a:prstGeom>
            </p:spPr>
          </p:pic>
        </p:grp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xmlns="" id="{2A56B243-690A-44D2-BCD2-9A71A68BF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439" y="0"/>
              <a:ext cx="622300" cy="625475"/>
            </a:xfrm>
            <a:prstGeom prst="rect">
              <a:avLst/>
            </a:prstGeom>
          </p:spPr>
        </p:pic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A985E44F-327C-42F3-A071-303E1CFA380F}"/>
              </a:ext>
            </a:extLst>
          </p:cNvPr>
          <p:cNvSpPr/>
          <p:nvPr/>
        </p:nvSpPr>
        <p:spPr>
          <a:xfrm>
            <a:off x="5883773" y="162988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ru-RU" sz="2400" i="1" dirty="0">
                <a:cs typeface="Miriam" panose="020B0502050101010101" pitchFamily="34" charset="-79"/>
              </a:rPr>
              <a:t>Заведующая кафедрой</a:t>
            </a:r>
            <a:r>
              <a:rPr lang="ru-RU" sz="2400" dirty="0">
                <a:cs typeface="Miriam" panose="020B0502050101010101" pitchFamily="34" charset="-79"/>
              </a:rPr>
              <a:t> </a:t>
            </a:r>
          </a:p>
          <a:p>
            <a:pPr>
              <a:spcBef>
                <a:spcPts val="0"/>
              </a:spcBef>
            </a:pPr>
            <a:r>
              <a:rPr lang="ru-RU" sz="2400" dirty="0">
                <a:cs typeface="Miriam" panose="020B0502050101010101" pitchFamily="34" charset="-79"/>
              </a:rPr>
              <a:t>доктор экономических наук, доцент </a:t>
            </a:r>
          </a:p>
          <a:p>
            <a:pPr>
              <a:spcBef>
                <a:spcPts val="0"/>
              </a:spcBef>
            </a:pPr>
            <a:r>
              <a:rPr lang="ru-RU" sz="2400" dirty="0">
                <a:cs typeface="Miriam" panose="020B0502050101010101" pitchFamily="34" charset="-79"/>
              </a:rPr>
              <a:t>Евлахова Юлия Сергеевна</a:t>
            </a:r>
          </a:p>
        </p:txBody>
      </p:sp>
    </p:spTree>
    <p:extLst>
      <p:ext uri="{BB962C8B-B14F-4D97-AF65-F5344CB8AC3E}">
        <p14:creationId xmlns:p14="http://schemas.microsoft.com/office/powerpoint/2010/main" val="1740122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460</Words>
  <Application>Microsoft Office PowerPoint</Application>
  <PresentationFormat>Широкоэкранный</PresentationFormat>
  <Paragraphs>78</Paragraphs>
  <Slides>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Miriam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Конкурентные преимущества программы «Финансовый мониторинг и финансовые рынки»:</vt:lpstr>
      <vt:lpstr>Конкурентные преимущества профиля «Финансовый мониторинг и финансовые рынки»:</vt:lpstr>
      <vt:lpstr>Конкурентные преимущества профиля «Финансовый мониторинг и финансовые рынки»:</vt:lpstr>
      <vt:lpstr>Конкурентные преимущества профиля «Финансовый мониторинг и финансовые рынки»: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Inna-PC</dc:creator>
  <cp:lastModifiedBy>Елена А. Зандер</cp:lastModifiedBy>
  <cp:revision>26</cp:revision>
  <dcterms:created xsi:type="dcterms:W3CDTF">2023-03-12T16:44:24Z</dcterms:created>
  <dcterms:modified xsi:type="dcterms:W3CDTF">2023-03-13T16:51:38Z</dcterms:modified>
</cp:coreProperties>
</file>